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5"/>
    <p:sldMasterId id="2147483715" r:id="rId6"/>
    <p:sldMasterId id="2147483716" r:id="rId7"/>
    <p:sldMasterId id="2147483717" r:id="rId8"/>
    <p:sldMasterId id="2147483718" r:id="rId9"/>
    <p:sldMasterId id="2147483719" r:id="rId10"/>
    <p:sldMasterId id="2147483720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Amatic SC"/>
      <p:regular r:id="rId49"/>
      <p:bold r:id="rId50"/>
    </p:embeddedFont>
    <p:embeddedFont>
      <p:font typeface="Poppins"/>
      <p:regular r:id="rId51"/>
      <p:bold r:id="rId52"/>
      <p:italic r:id="rId53"/>
      <p:boldItalic r:id="rId54"/>
    </p:embeddedFont>
    <p:embeddedFont>
      <p:font typeface="Poppins Medium"/>
      <p:regular r:id="rId55"/>
      <p:bold r:id="rId56"/>
      <p:italic r:id="rId57"/>
      <p:boldItalic r:id="rId58"/>
    </p:embeddedFont>
    <p:embeddedFont>
      <p:font typeface="Poppins SemiBold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4D1FEE-2360-4922-BFAC-84FEFDCE0DC5}">
  <a:tblStyle styleId="{FE4D1FEE-2360-4922-BFAC-84FEFDCE0D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AmaticSC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PoppinsSemiBold-boldItalic.fntdata"/><Relationship Id="rId61" Type="http://schemas.openxmlformats.org/officeDocument/2006/relationships/font" Target="fonts/PoppinsSemiBold-italic.fntdata"/><Relationship Id="rId20" Type="http://schemas.openxmlformats.org/officeDocument/2006/relationships/slide" Target="slides/slide8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0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9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font" Target="fonts/PoppinsSemiBold-bold.fntdata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font" Target="fonts/Poppins-regular.fntdata"/><Relationship Id="rId50" Type="http://schemas.openxmlformats.org/officeDocument/2006/relationships/font" Target="fonts/AmaticSC-bold.fntdata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Master" Target="slideMasters/slideMaster7.xml"/><Relationship Id="rId55" Type="http://schemas.openxmlformats.org/officeDocument/2006/relationships/font" Target="fonts/PoppinsMedium-regular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1.xml"/><Relationship Id="rId57" Type="http://schemas.openxmlformats.org/officeDocument/2006/relationships/font" Target="fonts/PoppinsMedium-italic.fntdata"/><Relationship Id="rId12" Type="http://schemas.openxmlformats.org/officeDocument/2006/relationships/notesMaster" Target="notesMasters/notesMaster1.xml"/><Relationship Id="rId56" Type="http://schemas.openxmlformats.org/officeDocument/2006/relationships/font" Target="fonts/PoppinsMedium-bold.fntdata"/><Relationship Id="rId15" Type="http://schemas.openxmlformats.org/officeDocument/2006/relationships/slide" Target="slides/slide3.xml"/><Relationship Id="rId59" Type="http://schemas.openxmlformats.org/officeDocument/2006/relationships/font" Target="fonts/PoppinsSemiBold-regular.fntdata"/><Relationship Id="rId14" Type="http://schemas.openxmlformats.org/officeDocument/2006/relationships/slide" Target="slides/slide2.xml"/><Relationship Id="rId58" Type="http://schemas.openxmlformats.org/officeDocument/2006/relationships/font" Target="fonts/PoppinsMedium-boldItalic.fntdata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4cb1a56c3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34cb1a56c3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satisfaction and brand value</a:t>
            </a:r>
            <a:endParaRPr/>
          </a:p>
        </p:txBody>
      </p:sp>
      <p:sp>
        <p:nvSpPr>
          <p:cNvPr id="435" name="Google Shape;435;g134cb1a56c3_0_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34cb1a56c3_0_5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134cb1a56c3_0_5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5 mins</a:t>
            </a:r>
            <a:endParaRPr/>
          </a:p>
        </p:txBody>
      </p:sp>
      <p:sp>
        <p:nvSpPr>
          <p:cNvPr id="467" name="Google Shape;467;g134cb1a56c3_0_5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4cb1a56c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4cb1a56c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4cb1a56c3_0_5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134cb1a56c3_0_5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484" name="Google Shape;484;g134cb1a56c3_0_5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7be6f0118_1_8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37be6f0118_1_8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492" name="Google Shape;492;g137be6f0118_1_8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7be6f011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137be6f011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530" name="Google Shape;530;g137be6f011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7be6f0118_1_10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37be6f0118_1_10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37be6f0118_1_10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7be6f0118_1_4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7be6f0118_1_4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137be6f0118_1_4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37be6f0118_1_4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g137be6f0118_1_4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2 mins</a:t>
            </a:r>
            <a:endParaRPr/>
          </a:p>
        </p:txBody>
      </p:sp>
      <p:sp>
        <p:nvSpPr>
          <p:cNvPr id="643" name="Google Shape;643;g137be6f0118_1_4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37be6f0118_1_5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37be6f0118_1_5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37be6f0118_1_5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4cb1a56c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  <p:sp>
        <p:nvSpPr>
          <p:cNvPr id="327" name="Google Shape;327;g134cb1a56c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7be6f0118_1_5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7be6f0118_1_5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37be6f0118_1_5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7be6f0118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7be6f0118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37be6f0118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37be6f0118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37be6f0118_8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37be6f0118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7be6f0118_8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7be6f0118_8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7be6f0118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7be6f0118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37be6f0118_8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37be6f0118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37be6f0118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37be6f0118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7be6f0118_8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7be6f0118_8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37be6f0118_8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37be6f0118_8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4cb1a56c3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34cb1a56c3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1 min</a:t>
            </a:r>
            <a:endParaRPr/>
          </a:p>
        </p:txBody>
      </p:sp>
      <p:sp>
        <p:nvSpPr>
          <p:cNvPr id="336" name="Google Shape;336;g134cb1a56c3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7be6f0118_8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7be6f0118_8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37be6f0118_1_5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137be6f0118_1_5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– 5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NFR Dashboard – 3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– 10 mins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1. Show the Responsiveness and Wave tool first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37be6f0118_1_5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37be6f0118_1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37be6f0118_1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After this show the testimonial video. 1 min</a:t>
            </a:r>
            <a:endParaRPr/>
          </a:p>
        </p:txBody>
      </p:sp>
      <p:sp>
        <p:nvSpPr>
          <p:cNvPr id="733" name="Google Shape;733;g137be6f0118_1_7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4cb1a56c3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34cb1a56c3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- 2 mins</a:t>
            </a:r>
            <a:endParaRPr/>
          </a:p>
        </p:txBody>
      </p:sp>
      <p:sp>
        <p:nvSpPr>
          <p:cNvPr id="364" name="Google Shape;364;g134cb1a56c3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4cb1a56c3_0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4cb1a56c3_0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34cb1a56c3_0_1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cb1a56c3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134cb1a56c3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34cb1a56c3_0_2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4cb1a56c3_0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34cb1a56c3_0_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34cb1a56c3_0_3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7be6f0118_1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7be6f0118_1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4cb1a56c3_0_3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134cb1a56c3_0_3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– 3 mins	</a:t>
            </a:r>
            <a:endParaRPr/>
          </a:p>
        </p:txBody>
      </p:sp>
      <p:sp>
        <p:nvSpPr>
          <p:cNvPr id="427" name="Google Shape;427;g134cb1a56c3_0_3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type="title"/>
          </p:nvPr>
        </p:nvSpPr>
        <p:spPr>
          <a:xfrm>
            <a:off x="514350" y="665227"/>
            <a:ext cx="391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514350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98450" lvl="0" marL="45720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Char char="●"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514483" y="2076950"/>
            <a:ext cx="81150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b="0" i="0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514483" y="2304999"/>
            <a:ext cx="8115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"/>
              <a:buNone/>
              <a:defRPr b="0" i="0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7842402" y="1"/>
            <a:ext cx="787209" cy="5143499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514350" y="665227"/>
            <a:ext cx="391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514350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1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4"/>
          <p:cNvSpPr/>
          <p:nvPr>
            <p:ph idx="2" type="pic"/>
          </p:nvPr>
        </p:nvSpPr>
        <p:spPr>
          <a:xfrm>
            <a:off x="2614860" y="0"/>
            <a:ext cx="65292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>
            <p:ph idx="2" type="pic"/>
          </p:nvPr>
        </p:nvSpPr>
        <p:spPr>
          <a:xfrm>
            <a:off x="2335077" y="0"/>
            <a:ext cx="68091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9" name="Google Shape;109;p25"/>
          <p:cNvSpPr txBox="1"/>
          <p:nvPr>
            <p:ph type="title"/>
          </p:nvPr>
        </p:nvSpPr>
        <p:spPr>
          <a:xfrm>
            <a:off x="514350" y="2516886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514350" y="3302290"/>
            <a:ext cx="18036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>
            <p:ph idx="2" type="pic"/>
          </p:nvPr>
        </p:nvSpPr>
        <p:spPr>
          <a:xfrm>
            <a:off x="2286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>
            <p:ph idx="2" type="pic"/>
          </p:nvPr>
        </p:nvSpPr>
        <p:spPr>
          <a:xfrm>
            <a:off x="0" y="0"/>
            <a:ext cx="44304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711446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4711446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8"/>
          <p:cNvSpPr/>
          <p:nvPr>
            <p:ph idx="2" type="pic"/>
          </p:nvPr>
        </p:nvSpPr>
        <p:spPr>
          <a:xfrm>
            <a:off x="0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4711446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4711446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9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type="title"/>
          </p:nvPr>
        </p:nvSpPr>
        <p:spPr>
          <a:xfrm>
            <a:off x="514350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514350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514350" y="1637782"/>
            <a:ext cx="81129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2" type="subTitle"/>
          </p:nvPr>
        </p:nvSpPr>
        <p:spPr>
          <a:xfrm>
            <a:off x="514350" y="1341638"/>
            <a:ext cx="8112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title"/>
          </p:nvPr>
        </p:nvSpPr>
        <p:spPr>
          <a:xfrm>
            <a:off x="514350" y="2146554"/>
            <a:ext cx="25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31"/>
          <p:cNvSpPr txBox="1"/>
          <p:nvPr>
            <p:ph idx="1" type="body"/>
          </p:nvPr>
        </p:nvSpPr>
        <p:spPr>
          <a:xfrm>
            <a:off x="4018788" y="1426464"/>
            <a:ext cx="4615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2" type="subTitle"/>
          </p:nvPr>
        </p:nvSpPr>
        <p:spPr>
          <a:xfrm>
            <a:off x="4018788" y="1117854"/>
            <a:ext cx="46155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32"/>
          <p:cNvSpPr/>
          <p:nvPr>
            <p:ph idx="2" type="chart"/>
          </p:nvPr>
        </p:nvSpPr>
        <p:spPr>
          <a:xfrm>
            <a:off x="514484" y="1354347"/>
            <a:ext cx="81150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514350" y="822960"/>
            <a:ext cx="2517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1" name="Google Shape;151;p34"/>
          <p:cNvSpPr txBox="1"/>
          <p:nvPr>
            <p:ph idx="2" type="subTitle"/>
          </p:nvPr>
        </p:nvSpPr>
        <p:spPr>
          <a:xfrm>
            <a:off x="514350" y="514350"/>
            <a:ext cx="2517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2" name="Google Shape;152;p34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3" name="Google Shape;153;p3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/>
          <p:nvPr>
            <p:ph idx="2" type="pic"/>
          </p:nvPr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6" name="Google Shape;156;p35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9" name="Google Shape;169;p38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174" name="Google Shape;174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175" name="Google Shape;1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40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/>
          <p:nvPr>
            <p:ph idx="2" type="pic"/>
          </p:nvPr>
        </p:nvSpPr>
        <p:spPr>
          <a:xfrm>
            <a:off x="2286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2" name="Google Shape;182;p41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41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p4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43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2" name="Google Shape;192;p4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44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5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4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ctrTitle"/>
          </p:nvPr>
        </p:nvSpPr>
        <p:spPr>
          <a:xfrm>
            <a:off x="1215009" y="2098327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None/>
              <a:defRPr b="0" i="0" sz="3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" name="Google Shape;201;p4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7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47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4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48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9" name="Google Shape;209;p4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>
            <p:ph type="ctrTitle"/>
          </p:nvPr>
        </p:nvSpPr>
        <p:spPr>
          <a:xfrm>
            <a:off x="1215009" y="1133688"/>
            <a:ext cx="6714000" cy="28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Poppins"/>
              <a:buNone/>
              <a:defRPr b="0" i="0" sz="23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2" name="Google Shape;212;p49"/>
          <p:cNvSpPr/>
          <p:nvPr/>
        </p:nvSpPr>
        <p:spPr>
          <a:xfrm>
            <a:off x="1098423" y="0"/>
            <a:ext cx="6947154" cy="51435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4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50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1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51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/>
          <p:nvPr/>
        </p:nvSpPr>
        <p:spPr>
          <a:xfrm>
            <a:off x="4482847" y="1943181"/>
            <a:ext cx="178308" cy="181188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52"/>
          <p:cNvSpPr txBox="1"/>
          <p:nvPr>
            <p:ph type="ctrTitle"/>
          </p:nvPr>
        </p:nvSpPr>
        <p:spPr>
          <a:xfrm>
            <a:off x="1215010" y="2322926"/>
            <a:ext cx="67140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0" i="0" sz="3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53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5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4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oppins Medium"/>
              <a:buNone/>
              <a:defRPr b="0" i="0" sz="26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" name="Google Shape;232;p54"/>
          <p:cNvSpPr/>
          <p:nvPr/>
        </p:nvSpPr>
        <p:spPr>
          <a:xfrm>
            <a:off x="2770632" y="771525"/>
            <a:ext cx="3600450" cy="360045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/>
          <p:nvPr>
            <p:ph idx="2" type="pic"/>
          </p:nvPr>
        </p:nvSpPr>
        <p:spPr>
          <a:xfrm>
            <a:off x="4398264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3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0" name="Google Shape;240;p56"/>
          <p:cNvSpPr txBox="1"/>
          <p:nvPr>
            <p:ph type="ctrTitle"/>
          </p:nvPr>
        </p:nvSpPr>
        <p:spPr>
          <a:xfrm>
            <a:off x="514350" y="500634"/>
            <a:ext cx="35181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56"/>
          <p:cNvSpPr txBox="1"/>
          <p:nvPr>
            <p:ph idx="1" type="body"/>
          </p:nvPr>
        </p:nvSpPr>
        <p:spPr>
          <a:xfrm>
            <a:off x="514350" y="817376"/>
            <a:ext cx="3518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2" name="Google Shape;242;p5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 Medium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/>
        </p:txBody>
      </p:sp>
      <p:sp>
        <p:nvSpPr>
          <p:cNvPr id="245" name="Google Shape;245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buClr>
                <a:schemeClr val="dk1"/>
              </a:buClr>
              <a:buSzPts val="500"/>
              <a:buFont typeface="Poppins Medium"/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58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0" name="Google Shape;250;p5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9"/>
          <p:cNvSpPr/>
          <p:nvPr>
            <p:ph idx="2" type="pic"/>
          </p:nvPr>
        </p:nvSpPr>
        <p:spPr>
          <a:xfrm>
            <a:off x="2286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3" name="Google Shape;253;p59"/>
          <p:cNvSpPr txBox="1"/>
          <p:nvPr>
            <p:ph type="ctrTitle"/>
          </p:nvPr>
        </p:nvSpPr>
        <p:spPr>
          <a:xfrm>
            <a:off x="514350" y="500634"/>
            <a:ext cx="8112900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Medium"/>
              <a:buNone/>
              <a:defRPr sz="11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59"/>
          <p:cNvSpPr txBox="1"/>
          <p:nvPr>
            <p:ph idx="1" type="body"/>
          </p:nvPr>
        </p:nvSpPr>
        <p:spPr>
          <a:xfrm>
            <a:off x="514350" y="817376"/>
            <a:ext cx="8112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5" name="Google Shape;255;p5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2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62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62"/>
          <p:cNvSpPr/>
          <p:nvPr>
            <p:ph idx="2" type="pic"/>
          </p:nvPr>
        </p:nvSpPr>
        <p:spPr>
          <a:xfrm>
            <a:off x="2614860" y="0"/>
            <a:ext cx="65292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6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3"/>
          <p:cNvSpPr/>
          <p:nvPr>
            <p:ph idx="2" type="pic"/>
          </p:nvPr>
        </p:nvSpPr>
        <p:spPr>
          <a:xfrm>
            <a:off x="2335077" y="0"/>
            <a:ext cx="68091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63"/>
          <p:cNvSpPr txBox="1"/>
          <p:nvPr>
            <p:ph type="title"/>
          </p:nvPr>
        </p:nvSpPr>
        <p:spPr>
          <a:xfrm>
            <a:off x="514350" y="2516886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0" name="Google Shape;270;p63"/>
          <p:cNvSpPr txBox="1"/>
          <p:nvPr>
            <p:ph idx="1" type="body"/>
          </p:nvPr>
        </p:nvSpPr>
        <p:spPr>
          <a:xfrm>
            <a:off x="514350" y="3302290"/>
            <a:ext cx="18036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1" name="Google Shape;271;p6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4"/>
          <p:cNvSpPr/>
          <p:nvPr>
            <p:ph idx="2" type="pic"/>
          </p:nvPr>
        </p:nvSpPr>
        <p:spPr>
          <a:xfrm>
            <a:off x="2286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64"/>
          <p:cNvSpPr txBox="1"/>
          <p:nvPr>
            <p:ph type="title"/>
          </p:nvPr>
        </p:nvSpPr>
        <p:spPr>
          <a:xfrm>
            <a:off x="514350" y="514350"/>
            <a:ext cx="1803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" name="Google Shape;275;p64"/>
          <p:cNvSpPr txBox="1"/>
          <p:nvPr>
            <p:ph idx="1" type="body"/>
          </p:nvPr>
        </p:nvSpPr>
        <p:spPr>
          <a:xfrm>
            <a:off x="514350" y="1299755"/>
            <a:ext cx="1803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6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5"/>
          <p:cNvSpPr/>
          <p:nvPr>
            <p:ph idx="2" type="pic"/>
          </p:nvPr>
        </p:nvSpPr>
        <p:spPr>
          <a:xfrm>
            <a:off x="0" y="0"/>
            <a:ext cx="44304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9" name="Google Shape;279;p65"/>
          <p:cNvSpPr txBox="1"/>
          <p:nvPr>
            <p:ph type="title"/>
          </p:nvPr>
        </p:nvSpPr>
        <p:spPr>
          <a:xfrm>
            <a:off x="4711446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1" type="body"/>
          </p:nvPr>
        </p:nvSpPr>
        <p:spPr>
          <a:xfrm>
            <a:off x="4711446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1" name="Google Shape;281;p6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66"/>
          <p:cNvSpPr/>
          <p:nvPr>
            <p:ph idx="2" type="pic"/>
          </p:nvPr>
        </p:nvSpPr>
        <p:spPr>
          <a:xfrm>
            <a:off x="0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480050" lIns="0" spcFirstLastPara="1" rIns="0" wrap="square" tIns="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5" name="Google Shape;285;p66"/>
          <p:cNvSpPr txBox="1"/>
          <p:nvPr>
            <p:ph type="title"/>
          </p:nvPr>
        </p:nvSpPr>
        <p:spPr>
          <a:xfrm>
            <a:off x="4711446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6" name="Google Shape;286;p66"/>
          <p:cNvSpPr txBox="1"/>
          <p:nvPr>
            <p:ph idx="1" type="body"/>
          </p:nvPr>
        </p:nvSpPr>
        <p:spPr>
          <a:xfrm>
            <a:off x="4711446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67"/>
          <p:cNvSpPr/>
          <p:nvPr>
            <p:ph idx="2" type="pic"/>
          </p:nvPr>
        </p:nvSpPr>
        <p:spPr>
          <a:xfrm>
            <a:off x="4711446" y="0"/>
            <a:ext cx="44325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548625" lIns="0" spcFirstLastPara="1" rIns="0" wrap="square" tIns="0">
            <a:noAutofit/>
          </a:bodyPr>
          <a:lstStyle>
            <a:lvl1pPr lvl="0" marR="0" rtl="0" algn="ctr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0" name="Google Shape;290;p67"/>
          <p:cNvSpPr txBox="1"/>
          <p:nvPr>
            <p:ph type="title"/>
          </p:nvPr>
        </p:nvSpPr>
        <p:spPr>
          <a:xfrm>
            <a:off x="514350" y="665226"/>
            <a:ext cx="3915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67"/>
          <p:cNvSpPr txBox="1"/>
          <p:nvPr>
            <p:ph idx="1" type="body"/>
          </p:nvPr>
        </p:nvSpPr>
        <p:spPr>
          <a:xfrm>
            <a:off x="514350" y="1778809"/>
            <a:ext cx="3915900" cy="26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8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68"/>
          <p:cNvSpPr txBox="1"/>
          <p:nvPr>
            <p:ph idx="1" type="body"/>
          </p:nvPr>
        </p:nvSpPr>
        <p:spPr>
          <a:xfrm>
            <a:off x="514350" y="1637782"/>
            <a:ext cx="81129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5" name="Google Shape;295;p68"/>
          <p:cNvSpPr txBox="1"/>
          <p:nvPr>
            <p:ph idx="2" type="subTitle"/>
          </p:nvPr>
        </p:nvSpPr>
        <p:spPr>
          <a:xfrm>
            <a:off x="514350" y="1341638"/>
            <a:ext cx="81129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6" name="Google Shape;296;p6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9"/>
          <p:cNvSpPr txBox="1"/>
          <p:nvPr>
            <p:ph type="title"/>
          </p:nvPr>
        </p:nvSpPr>
        <p:spPr>
          <a:xfrm>
            <a:off x="514350" y="2146554"/>
            <a:ext cx="2517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69"/>
          <p:cNvSpPr txBox="1"/>
          <p:nvPr>
            <p:ph idx="1" type="body"/>
          </p:nvPr>
        </p:nvSpPr>
        <p:spPr>
          <a:xfrm>
            <a:off x="4018788" y="1426464"/>
            <a:ext cx="4615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69"/>
          <p:cNvSpPr txBox="1"/>
          <p:nvPr>
            <p:ph idx="2" type="subTitle"/>
          </p:nvPr>
        </p:nvSpPr>
        <p:spPr>
          <a:xfrm>
            <a:off x="4018788" y="1117854"/>
            <a:ext cx="46155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1" name="Google Shape;301;p6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0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70"/>
          <p:cNvSpPr/>
          <p:nvPr>
            <p:ph idx="2" type="chart"/>
          </p:nvPr>
        </p:nvSpPr>
        <p:spPr>
          <a:xfrm>
            <a:off x="514484" y="1354347"/>
            <a:ext cx="8115000" cy="31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858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7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1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71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2"/>
          <p:cNvSpPr txBox="1"/>
          <p:nvPr>
            <p:ph idx="1" type="body"/>
          </p:nvPr>
        </p:nvSpPr>
        <p:spPr>
          <a:xfrm>
            <a:off x="514350" y="822960"/>
            <a:ext cx="25170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/>
            </a:lvl1pPr>
            <a:lvl2pPr indent="-3175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72"/>
          <p:cNvSpPr txBox="1"/>
          <p:nvPr>
            <p:ph idx="2" type="subTitle"/>
          </p:nvPr>
        </p:nvSpPr>
        <p:spPr>
          <a:xfrm>
            <a:off x="514350" y="514350"/>
            <a:ext cx="2517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Poppins SemiBold"/>
              <a:buNone/>
              <a:defRPr b="0" i="0" sz="11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2" name="Google Shape;312;p72"/>
          <p:cNvSpPr/>
          <p:nvPr>
            <p:ph idx="3" type="pic"/>
          </p:nvPr>
        </p:nvSpPr>
        <p:spPr>
          <a:xfrm>
            <a:off x="3314700" y="0"/>
            <a:ext cx="58293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3" name="Google Shape;313;p7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3"/>
          <p:cNvSpPr/>
          <p:nvPr>
            <p:ph idx="2" type="pic"/>
          </p:nvPr>
        </p:nvSpPr>
        <p:spPr>
          <a:xfrm>
            <a:off x="0" y="0"/>
            <a:ext cx="91419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txBody>
          <a:bodyPr anchorCtr="0" anchor="ctr" bIns="0" lIns="0" spcFirstLastPara="1" rIns="0" wrap="square" tIns="480050">
            <a:noAutofit/>
          </a:bodyPr>
          <a:lstStyle>
            <a:lvl1pPr lv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Medium"/>
              <a:buNone/>
              <a:defRPr b="0" i="0" sz="8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6" name="Google Shape;316;p73"/>
          <p:cNvSpPr txBox="1"/>
          <p:nvPr>
            <p:ph type="title"/>
          </p:nvPr>
        </p:nvSpPr>
        <p:spPr>
          <a:xfrm>
            <a:off x="514350" y="514350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73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theme" Target="../theme/theme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theme" Target="../theme/theme6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14350" y="1371600"/>
            <a:ext cx="8112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orient="horz" pos="2916">
          <p15:clr>
            <a:srgbClr val="F26B43"/>
          </p15:clr>
        </p15:guide>
        <p15:guide id="5" pos="576">
          <p15:clr>
            <a:srgbClr val="F26B43"/>
          </p15:clr>
        </p15:guide>
        <p15:guide id="6" pos="756">
          <p15:clr>
            <a:srgbClr val="F26B43"/>
          </p15:clr>
        </p15:guide>
        <p15:guide id="7" pos="1026">
          <p15:clr>
            <a:srgbClr val="F26B43"/>
          </p15:clr>
        </p15:guide>
        <p15:guide id="8" pos="1206">
          <p15:clr>
            <a:srgbClr val="F26B43"/>
          </p15:clr>
        </p15:guide>
        <p15:guide id="9" pos="1458">
          <p15:clr>
            <a:srgbClr val="F26B43"/>
          </p15:clr>
        </p15:guide>
        <p15:guide id="10" pos="1656">
          <p15:clr>
            <a:srgbClr val="F26B43"/>
          </p15:clr>
        </p15:guide>
        <p15:guide id="11" pos="1890">
          <p15:clr>
            <a:srgbClr val="F26B43"/>
          </p15:clr>
        </p15:guide>
        <p15:guide id="12" pos="2088">
          <p15:clr>
            <a:srgbClr val="F26B43"/>
          </p15:clr>
        </p15:guide>
        <p15:guide id="13" pos="2340">
          <p15:clr>
            <a:srgbClr val="F26B43"/>
          </p15:clr>
        </p15:guide>
        <p15:guide id="14" pos="2538">
          <p15:clr>
            <a:srgbClr val="F26B43"/>
          </p15:clr>
        </p15:guide>
        <p15:guide id="15" pos="2772">
          <p15:clr>
            <a:srgbClr val="F26B43"/>
          </p15:clr>
        </p15:guide>
        <p15:guide id="16" pos="2970">
          <p15:clr>
            <a:srgbClr val="F26B43"/>
          </p15:clr>
        </p15:guide>
        <p15:guide id="17" pos="3222">
          <p15:clr>
            <a:srgbClr val="F26B43"/>
          </p15:clr>
        </p15:guide>
        <p15:guide id="18" pos="3420">
          <p15:clr>
            <a:srgbClr val="F26B43"/>
          </p15:clr>
        </p15:guide>
        <p15:guide id="19" pos="3654">
          <p15:clr>
            <a:srgbClr val="F26B43"/>
          </p15:clr>
        </p15:guide>
        <p15:guide id="20" pos="3852">
          <p15:clr>
            <a:srgbClr val="F26B43"/>
          </p15:clr>
        </p15:guide>
        <p15:guide id="21" pos="4104">
          <p15:clr>
            <a:srgbClr val="F26B43"/>
          </p15:clr>
        </p15:guide>
        <p15:guide id="22" pos="4302">
          <p15:clr>
            <a:srgbClr val="F26B43"/>
          </p15:clr>
        </p15:guide>
        <p15:guide id="23" pos="4554">
          <p15:clr>
            <a:srgbClr val="F26B43"/>
          </p15:clr>
        </p15:guide>
        <p15:guide id="24" pos="4734">
          <p15:clr>
            <a:srgbClr val="F26B43"/>
          </p15:clr>
        </p15:guide>
        <p15:guide id="25" pos="4986">
          <p15:clr>
            <a:srgbClr val="F26B43"/>
          </p15:clr>
        </p15:guide>
        <p15:guide id="26" pos="51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8" name="Google Shape;98;p22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" name="Google Shape;187;p42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8" name="Google Shape;188;p4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AutoNum type="arabicPeriod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0"/>
          <p:cNvSpPr txBox="1"/>
          <p:nvPr>
            <p:ph type="title"/>
          </p:nvPr>
        </p:nvSpPr>
        <p:spPr>
          <a:xfrm>
            <a:off x="514350" y="514350"/>
            <a:ext cx="81129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 Medium"/>
              <a:buNone/>
              <a:defRPr b="0" i="0" sz="17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58" name="Google Shape;258;p60"/>
          <p:cNvSpPr txBox="1"/>
          <p:nvPr>
            <p:ph idx="1" type="body"/>
          </p:nvPr>
        </p:nvSpPr>
        <p:spPr>
          <a:xfrm>
            <a:off x="514350" y="1371600"/>
            <a:ext cx="8112900" cy="3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oppins"/>
              <a:buNone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845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845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845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845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9" name="Google Shape;259;p6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24">
          <p15:clr>
            <a:srgbClr val="F26B43"/>
          </p15:clr>
        </p15:guide>
        <p15:guide id="2" pos="324">
          <p15:clr>
            <a:srgbClr val="F26B43"/>
          </p15:clr>
        </p15:guide>
        <p15:guide id="3" pos="5436">
          <p15:clr>
            <a:srgbClr val="F26B43"/>
          </p15:clr>
        </p15:guide>
        <p15:guide id="4" pos="576">
          <p15:clr>
            <a:srgbClr val="F26B43"/>
          </p15:clr>
        </p15:guide>
        <p15:guide id="5" pos="756">
          <p15:clr>
            <a:srgbClr val="F26B43"/>
          </p15:clr>
        </p15:guide>
        <p15:guide id="6" pos="1026">
          <p15:clr>
            <a:srgbClr val="F26B43"/>
          </p15:clr>
        </p15:guide>
        <p15:guide id="7" pos="1206">
          <p15:clr>
            <a:srgbClr val="F26B43"/>
          </p15:clr>
        </p15:guide>
        <p15:guide id="8" pos="1458">
          <p15:clr>
            <a:srgbClr val="F26B43"/>
          </p15:clr>
        </p15:guide>
        <p15:guide id="9" pos="1638">
          <p15:clr>
            <a:srgbClr val="F26B43"/>
          </p15:clr>
        </p15:guide>
        <p15:guide id="10" pos="1908">
          <p15:clr>
            <a:srgbClr val="F26B43"/>
          </p15:clr>
        </p15:guide>
        <p15:guide id="11" pos="2088">
          <p15:clr>
            <a:srgbClr val="F26B43"/>
          </p15:clr>
        </p15:guide>
        <p15:guide id="12" pos="2340">
          <p15:clr>
            <a:srgbClr val="F26B43"/>
          </p15:clr>
        </p15:guide>
        <p15:guide id="13" pos="2520">
          <p15:clr>
            <a:srgbClr val="F26B43"/>
          </p15:clr>
        </p15:guide>
        <p15:guide id="14" pos="2790">
          <p15:clr>
            <a:srgbClr val="F26B43"/>
          </p15:clr>
        </p15:guide>
        <p15:guide id="15" pos="2970">
          <p15:clr>
            <a:srgbClr val="F26B43"/>
          </p15:clr>
        </p15:guide>
        <p15:guide id="16" pos="3240">
          <p15:clr>
            <a:srgbClr val="F26B43"/>
          </p15:clr>
        </p15:guide>
        <p15:guide id="17" pos="3420">
          <p15:clr>
            <a:srgbClr val="F26B43"/>
          </p15:clr>
        </p15:guide>
        <p15:guide id="18" pos="3672">
          <p15:clr>
            <a:srgbClr val="F26B43"/>
          </p15:clr>
        </p15:guide>
        <p15:guide id="19" pos="3852">
          <p15:clr>
            <a:srgbClr val="F26B43"/>
          </p15:clr>
        </p15:guide>
        <p15:guide id="20" pos="4122">
          <p15:clr>
            <a:srgbClr val="F26B43"/>
          </p15:clr>
        </p15:guide>
        <p15:guide id="21" pos="4302">
          <p15:clr>
            <a:srgbClr val="F26B43"/>
          </p15:clr>
        </p15:guide>
        <p15:guide id="22" pos="4554">
          <p15:clr>
            <a:srgbClr val="F26B43"/>
          </p15:clr>
        </p15:guide>
        <p15:guide id="23" pos="4734">
          <p15:clr>
            <a:srgbClr val="F26B43"/>
          </p15:clr>
        </p15:guide>
        <p15:guide id="24" pos="5004">
          <p15:clr>
            <a:srgbClr val="F26B43"/>
          </p15:clr>
        </p15:guide>
        <p15:guide id="25" pos="5184">
          <p15:clr>
            <a:srgbClr val="F26B43"/>
          </p15:clr>
        </p15:guide>
        <p15:guide id="26" orient="horz" pos="29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jp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3" Type="http://schemas.openxmlformats.org/officeDocument/2006/relationships/image" Target="../media/image31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9" Type="http://schemas.openxmlformats.org/officeDocument/2006/relationships/image" Target="../media/image32.png"/><Relationship Id="rId15" Type="http://schemas.openxmlformats.org/officeDocument/2006/relationships/image" Target="../media/image39.png"/><Relationship Id="rId14" Type="http://schemas.openxmlformats.org/officeDocument/2006/relationships/image" Target="../media/image52.png"/><Relationship Id="rId17" Type="http://schemas.openxmlformats.org/officeDocument/2006/relationships/image" Target="../media/image41.jpg"/><Relationship Id="rId16" Type="http://schemas.openxmlformats.org/officeDocument/2006/relationships/image" Target="../media/image42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7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hyperlink" Target="https://github.com/prachibajpai01/CRS-Flipkart-REPO-Group7/tree/main/CRS-Group-7-Flipkart-UML-Artifact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hyperlink" Target="https://github.com/prachibajpai01/CRS-Flipkart-REPO-Group7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jpg"/><Relationship Id="rId10" Type="http://schemas.openxmlformats.org/officeDocument/2006/relationships/image" Target="../media/image20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18.jpg"/><Relationship Id="rId9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5.jpg"/><Relationship Id="rId7" Type="http://schemas.openxmlformats.org/officeDocument/2006/relationships/image" Target="../media/image40.jpg"/><Relationship Id="rId8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4"/>
          <p:cNvSpPr txBox="1"/>
          <p:nvPr>
            <p:ph type="ctrTitle"/>
          </p:nvPr>
        </p:nvSpPr>
        <p:spPr>
          <a:xfrm>
            <a:off x="1665275" y="138050"/>
            <a:ext cx="75393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JEDI Group-7 Presentation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4"/>
          <p:cNvSpPr txBox="1"/>
          <p:nvPr>
            <p:ph idx="1" type="subTitle"/>
          </p:nvPr>
        </p:nvSpPr>
        <p:spPr>
          <a:xfrm>
            <a:off x="2193000" y="7739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REGISTRATION SYSTEM 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4" name="Google Shape;3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50" y="1552900"/>
            <a:ext cx="6349750" cy="3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3"/>
          <p:cNvSpPr txBox="1"/>
          <p:nvPr>
            <p:ph type="title"/>
          </p:nvPr>
        </p:nvSpPr>
        <p:spPr>
          <a:xfrm>
            <a:off x="439050" y="303598"/>
            <a:ext cx="8112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1" lang="en" sz="2400">
                <a:solidFill>
                  <a:srgbClr val="0078C4"/>
                </a:solidFill>
              </a:rPr>
              <a:t>Our Vision</a:t>
            </a:r>
            <a:endParaRPr sz="2400">
              <a:solidFill>
                <a:srgbClr val="0078C4"/>
              </a:solidFill>
            </a:endParaRPr>
          </a:p>
        </p:txBody>
      </p:sp>
      <p:grpSp>
        <p:nvGrpSpPr>
          <p:cNvPr id="438" name="Google Shape;438;p83"/>
          <p:cNvGrpSpPr/>
          <p:nvPr/>
        </p:nvGrpSpPr>
        <p:grpSpPr>
          <a:xfrm>
            <a:off x="5554447" y="1029851"/>
            <a:ext cx="1303525" cy="1306579"/>
            <a:chOff x="403166" y="1435608"/>
            <a:chExt cx="2456700" cy="2596024"/>
          </a:xfrm>
        </p:grpSpPr>
        <p:sp>
          <p:nvSpPr>
            <p:cNvPr id="439" name="Google Shape;439;p83"/>
            <p:cNvSpPr/>
            <p:nvPr/>
          </p:nvSpPr>
          <p:spPr>
            <a:xfrm>
              <a:off x="403166" y="1539832"/>
              <a:ext cx="2456700" cy="2491800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440" name="Google Shape;440;p83"/>
            <p:cNvPicPr preferRelativeResize="0"/>
            <p:nvPr/>
          </p:nvPicPr>
          <p:blipFill rotWithShape="1">
            <a:blip r:embed="rId3">
              <a:alphaModFix/>
            </a:blip>
            <a:srcRect b="16268" l="24437" r="26022" t="15289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83"/>
            <p:cNvSpPr/>
            <p:nvPr/>
          </p:nvSpPr>
          <p:spPr>
            <a:xfrm>
              <a:off x="573783" y="1435608"/>
              <a:ext cx="694200" cy="731400"/>
            </a:xfrm>
            <a:prstGeom prst="ellipse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2" name="Google Shape;442;p83"/>
            <p:cNvSpPr txBox="1"/>
            <p:nvPr/>
          </p:nvSpPr>
          <p:spPr>
            <a:xfrm>
              <a:off x="726842" y="1514247"/>
              <a:ext cx="3792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443" name="Google Shape;443;p83"/>
          <p:cNvSpPr txBox="1"/>
          <p:nvPr/>
        </p:nvSpPr>
        <p:spPr>
          <a:xfrm>
            <a:off x="5375161" y="2565259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 sz="1100"/>
          </a:p>
        </p:txBody>
      </p:sp>
      <p:sp>
        <p:nvSpPr>
          <p:cNvPr id="444" name="Google Shape;444;p83"/>
          <p:cNvSpPr txBox="1"/>
          <p:nvPr/>
        </p:nvSpPr>
        <p:spPr>
          <a:xfrm>
            <a:off x="7181445" y="2565260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 sz="1100"/>
          </a:p>
        </p:txBody>
      </p:sp>
      <p:grpSp>
        <p:nvGrpSpPr>
          <p:cNvPr id="445" name="Google Shape;445;p83"/>
          <p:cNvGrpSpPr/>
          <p:nvPr/>
        </p:nvGrpSpPr>
        <p:grpSpPr>
          <a:xfrm>
            <a:off x="7595724" y="1017907"/>
            <a:ext cx="1268149" cy="1327312"/>
            <a:chOff x="3363489" y="1435608"/>
            <a:chExt cx="2456700" cy="2592406"/>
          </a:xfrm>
        </p:grpSpPr>
        <p:pic>
          <p:nvPicPr>
            <p:cNvPr id="446" name="Google Shape;446;p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83"/>
            <p:cNvSpPr/>
            <p:nvPr/>
          </p:nvSpPr>
          <p:spPr>
            <a:xfrm>
              <a:off x="3363489" y="1575814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8" name="Google Shape;448;p83"/>
            <p:cNvSpPr/>
            <p:nvPr/>
          </p:nvSpPr>
          <p:spPr>
            <a:xfrm>
              <a:off x="3560165" y="1435608"/>
              <a:ext cx="694200" cy="731400"/>
            </a:xfrm>
            <a:prstGeom prst="ellipse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9" name="Google Shape;449;p83"/>
            <p:cNvSpPr txBox="1"/>
            <p:nvPr/>
          </p:nvSpPr>
          <p:spPr>
            <a:xfrm>
              <a:off x="3669766" y="1508272"/>
              <a:ext cx="474900" cy="58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450" name="Google Shape;450;p83"/>
          <p:cNvSpPr txBox="1"/>
          <p:nvPr/>
        </p:nvSpPr>
        <p:spPr>
          <a:xfrm>
            <a:off x="5381742" y="4610882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 sz="1100"/>
          </a:p>
        </p:txBody>
      </p:sp>
      <p:sp>
        <p:nvSpPr>
          <p:cNvPr id="451" name="Google Shape;451;p83"/>
          <p:cNvSpPr txBox="1"/>
          <p:nvPr/>
        </p:nvSpPr>
        <p:spPr>
          <a:xfrm>
            <a:off x="7181441" y="4637823"/>
            <a:ext cx="1912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 sz="1100"/>
          </a:p>
        </p:txBody>
      </p:sp>
      <p:grpSp>
        <p:nvGrpSpPr>
          <p:cNvPr id="452" name="Google Shape;452;p83"/>
          <p:cNvGrpSpPr/>
          <p:nvPr/>
        </p:nvGrpSpPr>
        <p:grpSpPr>
          <a:xfrm>
            <a:off x="5554752" y="3140487"/>
            <a:ext cx="1303525" cy="1294112"/>
            <a:chOff x="6338184" y="1435608"/>
            <a:chExt cx="2456700" cy="2596011"/>
          </a:xfrm>
        </p:grpSpPr>
        <p:sp>
          <p:nvSpPr>
            <p:cNvPr id="453" name="Google Shape;453;p83"/>
            <p:cNvSpPr/>
            <p:nvPr/>
          </p:nvSpPr>
          <p:spPr>
            <a:xfrm>
              <a:off x="6338184" y="1579419"/>
              <a:ext cx="2456700" cy="2452200"/>
            </a:xfrm>
            <a:prstGeom prst="ellipse">
              <a:avLst/>
            </a:prstGeom>
            <a:noFill/>
            <a:ln cap="flat" cmpd="sng" w="38100">
              <a:solidFill>
                <a:srgbClr val="0078C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4" name="Google Shape;454;p83"/>
            <p:cNvSpPr/>
            <p:nvPr/>
          </p:nvSpPr>
          <p:spPr>
            <a:xfrm>
              <a:off x="6584024" y="1435608"/>
              <a:ext cx="694200" cy="731400"/>
            </a:xfrm>
            <a:prstGeom prst="ellipse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5" name="Google Shape;455;p83"/>
            <p:cNvSpPr txBox="1"/>
            <p:nvPr/>
          </p:nvSpPr>
          <p:spPr>
            <a:xfrm>
              <a:off x="6700402" y="1579419"/>
              <a:ext cx="461400" cy="6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100">
                <a:solidFill>
                  <a:schemeClr val="lt1"/>
                </a:solidFill>
              </a:endParaRPr>
            </a:p>
          </p:txBody>
        </p:sp>
        <p:pic>
          <p:nvPicPr>
            <p:cNvPr id="456" name="Google Shape;456;p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5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7" name="Google Shape;457;p83"/>
          <p:cNvGrpSpPr/>
          <p:nvPr/>
        </p:nvGrpSpPr>
        <p:grpSpPr>
          <a:xfrm>
            <a:off x="7675920" y="3127631"/>
            <a:ext cx="1241616" cy="1294349"/>
            <a:chOff x="9314007" y="1435608"/>
            <a:chExt cx="2456700" cy="2604323"/>
          </a:xfrm>
        </p:grpSpPr>
        <p:grpSp>
          <p:nvGrpSpPr>
            <p:cNvPr id="458" name="Google Shape;458;p83"/>
            <p:cNvGrpSpPr/>
            <p:nvPr/>
          </p:nvGrpSpPr>
          <p:grpSpPr>
            <a:xfrm>
              <a:off x="9314007" y="1435608"/>
              <a:ext cx="2456700" cy="2604323"/>
              <a:chOff x="9314007" y="1435608"/>
              <a:chExt cx="2456700" cy="2604323"/>
            </a:xfrm>
          </p:grpSpPr>
          <p:sp>
            <p:nvSpPr>
              <p:cNvPr id="459" name="Google Shape;459;p83"/>
              <p:cNvSpPr/>
              <p:nvPr/>
            </p:nvSpPr>
            <p:spPr>
              <a:xfrm>
                <a:off x="9314007" y="1587731"/>
                <a:ext cx="2456700" cy="2452200"/>
              </a:xfrm>
              <a:prstGeom prst="ellipse">
                <a:avLst/>
              </a:prstGeom>
              <a:noFill/>
              <a:ln cap="flat" cmpd="sng" w="38100">
                <a:solidFill>
                  <a:srgbClr val="0078C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60" name="Google Shape;460;p8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" name="Google Shape;461;p83"/>
              <p:cNvSpPr/>
              <p:nvPr/>
            </p:nvSpPr>
            <p:spPr>
              <a:xfrm>
                <a:off x="9380505" y="1435608"/>
                <a:ext cx="694200" cy="731400"/>
              </a:xfrm>
              <a:prstGeom prst="ellipse">
                <a:avLst/>
              </a:prstGeom>
              <a:solidFill>
                <a:srgbClr val="0078C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62" name="Google Shape;462;p83"/>
            <p:cNvSpPr txBox="1"/>
            <p:nvPr/>
          </p:nvSpPr>
          <p:spPr>
            <a:xfrm>
              <a:off x="9496883" y="1555976"/>
              <a:ext cx="461400" cy="60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463" name="Google Shape;463;p83"/>
          <p:cNvSpPr txBox="1"/>
          <p:nvPr/>
        </p:nvSpPr>
        <p:spPr>
          <a:xfrm>
            <a:off x="267571" y="1613556"/>
            <a:ext cx="50562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 Course Registration System that allows students to carry out their semester registration, professors to work on Course related activities and the admin to monitor the whole application.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4"/>
          <p:cNvSpPr txBox="1"/>
          <p:nvPr>
            <p:ph type="ctrTitle"/>
          </p:nvPr>
        </p:nvSpPr>
        <p:spPr>
          <a:xfrm>
            <a:off x="793219" y="1920225"/>
            <a:ext cx="2568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Engineering</a:t>
            </a:r>
            <a:br>
              <a:rPr lang="en" sz="3300">
                <a:solidFill>
                  <a:srgbClr val="0078C4"/>
                </a:solidFill>
              </a:rPr>
            </a:br>
            <a:r>
              <a:rPr lang="en" sz="3300">
                <a:solidFill>
                  <a:srgbClr val="0078C4"/>
                </a:solidFill>
              </a:rPr>
              <a:t>Practices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70" name="Google Shape;470;p84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8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650" r="8650" t="0"/>
          <a:stretch/>
        </p:blipFill>
        <p:spPr>
          <a:xfrm>
            <a:off x="4398264" y="0"/>
            <a:ext cx="4731900" cy="51312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638" y="126325"/>
            <a:ext cx="484273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8225" y="2036475"/>
            <a:ext cx="2152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300" y="72100"/>
            <a:ext cx="1845838" cy="97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2837" y="3789375"/>
            <a:ext cx="2433275" cy="12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9800" y="4027900"/>
            <a:ext cx="1845838" cy="100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6"/>
          <p:cNvSpPr txBox="1"/>
          <p:nvPr>
            <p:ph type="ctrTitle"/>
          </p:nvPr>
        </p:nvSpPr>
        <p:spPr>
          <a:xfrm>
            <a:off x="1094476" y="2050825"/>
            <a:ext cx="26739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Tech Stack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87" name="Google Shape;487;p86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288" y="610449"/>
            <a:ext cx="4348776" cy="392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7"/>
          <p:cNvSpPr txBox="1"/>
          <p:nvPr>
            <p:ph idx="12" type="sldNum"/>
          </p:nvPr>
        </p:nvSpPr>
        <p:spPr>
          <a:xfrm>
            <a:off x="8110399" y="4432910"/>
            <a:ext cx="198000" cy="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87"/>
          <p:cNvSpPr/>
          <p:nvPr/>
        </p:nvSpPr>
        <p:spPr>
          <a:xfrm>
            <a:off x="1835674" y="249377"/>
            <a:ext cx="1584300" cy="66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 sz="1100"/>
          </a:p>
        </p:txBody>
      </p:sp>
      <p:sp>
        <p:nvSpPr>
          <p:cNvPr id="496" name="Google Shape;496;p87"/>
          <p:cNvSpPr/>
          <p:nvPr/>
        </p:nvSpPr>
        <p:spPr>
          <a:xfrm>
            <a:off x="5272177" y="255194"/>
            <a:ext cx="1584300" cy="6633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100"/>
          </a:p>
        </p:txBody>
      </p:sp>
      <p:sp>
        <p:nvSpPr>
          <p:cNvPr id="497" name="Google Shape;497;p87"/>
          <p:cNvSpPr/>
          <p:nvPr/>
        </p:nvSpPr>
        <p:spPr>
          <a:xfrm>
            <a:off x="1835688" y="971778"/>
            <a:ext cx="1584300" cy="35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87"/>
          <p:cNvSpPr/>
          <p:nvPr/>
        </p:nvSpPr>
        <p:spPr>
          <a:xfrm>
            <a:off x="5272168" y="971768"/>
            <a:ext cx="1584300" cy="357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9" name="Google Shape;499;p87"/>
          <p:cNvSpPr/>
          <p:nvPr/>
        </p:nvSpPr>
        <p:spPr>
          <a:xfrm flipH="1">
            <a:off x="1835603" y="895233"/>
            <a:ext cx="1584300" cy="174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 sz="1100"/>
          </a:p>
        </p:txBody>
      </p:sp>
      <p:sp>
        <p:nvSpPr>
          <p:cNvPr id="500" name="Google Shape;500;p87"/>
          <p:cNvSpPr/>
          <p:nvPr/>
        </p:nvSpPr>
        <p:spPr>
          <a:xfrm flipH="1">
            <a:off x="1833748" y="1656871"/>
            <a:ext cx="1584300" cy="174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sz="1100"/>
          </a:p>
        </p:txBody>
      </p:sp>
      <p:pic>
        <p:nvPicPr>
          <p:cNvPr id="501" name="Google Shape;501;p87"/>
          <p:cNvPicPr preferRelativeResize="0"/>
          <p:nvPr/>
        </p:nvPicPr>
        <p:blipFill rotWithShape="1">
          <a:blip r:embed="rId3">
            <a:alphaModFix/>
          </a:blip>
          <a:srcRect b="0" l="9305" r="0" t="12929"/>
          <a:stretch/>
        </p:blipFill>
        <p:spPr>
          <a:xfrm>
            <a:off x="5604703" y="1165399"/>
            <a:ext cx="919172" cy="51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0764" y="1078077"/>
            <a:ext cx="370332" cy="4944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7"/>
          <p:cNvSpPr/>
          <p:nvPr/>
        </p:nvSpPr>
        <p:spPr>
          <a:xfrm flipH="1">
            <a:off x="5272106" y="898147"/>
            <a:ext cx="1584300" cy="174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sz="1100"/>
          </a:p>
        </p:txBody>
      </p:sp>
      <p:sp>
        <p:nvSpPr>
          <p:cNvPr id="504" name="Google Shape;504;p87"/>
          <p:cNvSpPr/>
          <p:nvPr/>
        </p:nvSpPr>
        <p:spPr>
          <a:xfrm flipH="1">
            <a:off x="1792058" y="2683276"/>
            <a:ext cx="1584300" cy="359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Application Server</a:t>
            </a:r>
            <a:endParaRPr sz="1100"/>
          </a:p>
        </p:txBody>
      </p:sp>
      <p:pic>
        <p:nvPicPr>
          <p:cNvPr id="505" name="Google Shape;505;p87"/>
          <p:cNvPicPr preferRelativeResize="0"/>
          <p:nvPr/>
        </p:nvPicPr>
        <p:blipFill rotWithShape="1">
          <a:blip r:embed="rId5">
            <a:alphaModFix/>
          </a:blip>
          <a:srcRect b="21405" l="21650" r="22963" t="23254"/>
          <a:stretch/>
        </p:blipFill>
        <p:spPr>
          <a:xfrm>
            <a:off x="1792130" y="4061352"/>
            <a:ext cx="1357914" cy="736682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7"/>
          <p:cNvSpPr/>
          <p:nvPr/>
        </p:nvSpPr>
        <p:spPr>
          <a:xfrm>
            <a:off x="117412" y="249375"/>
            <a:ext cx="1584300" cy="663300"/>
          </a:xfrm>
          <a:prstGeom prst="rect">
            <a:avLst/>
          </a:prstGeom>
          <a:solidFill>
            <a:srgbClr val="FE41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Designing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87"/>
          <p:cNvSpPr/>
          <p:nvPr/>
        </p:nvSpPr>
        <p:spPr>
          <a:xfrm flipH="1">
            <a:off x="117343" y="895232"/>
            <a:ext cx="1584300" cy="180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UML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8" name="Google Shape;5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8827" y="1277594"/>
            <a:ext cx="1595544" cy="66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5932" y="1915765"/>
            <a:ext cx="684089" cy="663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87"/>
          <p:cNvPicPr preferRelativeResize="0"/>
          <p:nvPr/>
        </p:nvPicPr>
        <p:blipFill rotWithShape="1">
          <a:blip r:embed="rId8">
            <a:alphaModFix/>
          </a:blip>
          <a:srcRect b="12907" l="0" r="0" t="0"/>
          <a:stretch/>
        </p:blipFill>
        <p:spPr>
          <a:xfrm>
            <a:off x="7402207" y="4550784"/>
            <a:ext cx="870579" cy="4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69972" y="1865566"/>
            <a:ext cx="596859" cy="61645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7"/>
          <p:cNvSpPr/>
          <p:nvPr/>
        </p:nvSpPr>
        <p:spPr>
          <a:xfrm>
            <a:off x="3553928" y="249375"/>
            <a:ext cx="1584300" cy="6633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en" sz="21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87"/>
          <p:cNvSpPr/>
          <p:nvPr/>
        </p:nvSpPr>
        <p:spPr>
          <a:xfrm flipH="1">
            <a:off x="3553845" y="895232"/>
            <a:ext cx="1584300" cy="174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4" name="Google Shape;514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59213" y="1126299"/>
            <a:ext cx="816414" cy="5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0615" y="1797276"/>
            <a:ext cx="520651" cy="5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7"/>
          <p:cNvSpPr/>
          <p:nvPr/>
        </p:nvSpPr>
        <p:spPr>
          <a:xfrm>
            <a:off x="7045442" y="249375"/>
            <a:ext cx="1584300" cy="6633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87"/>
          <p:cNvSpPr/>
          <p:nvPr/>
        </p:nvSpPr>
        <p:spPr>
          <a:xfrm flipH="1">
            <a:off x="7045350" y="918512"/>
            <a:ext cx="1584300" cy="359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Code Collaboration</a:t>
            </a:r>
            <a:endParaRPr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8" name="Google Shape;518;p8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940962" y="1409851"/>
            <a:ext cx="816412" cy="43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8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90469" y="1454175"/>
            <a:ext cx="816413" cy="408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8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596061" y="2039286"/>
            <a:ext cx="567286" cy="55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7"/>
          <p:cNvSpPr/>
          <p:nvPr/>
        </p:nvSpPr>
        <p:spPr>
          <a:xfrm flipH="1">
            <a:off x="7045369" y="4073817"/>
            <a:ext cx="1584300" cy="359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Build System</a:t>
            </a:r>
            <a:endParaRPr sz="1100"/>
          </a:p>
        </p:txBody>
      </p:sp>
      <p:pic>
        <p:nvPicPr>
          <p:cNvPr id="522" name="Google Shape;522;p8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79287" y="3292680"/>
            <a:ext cx="684075" cy="66328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7"/>
          <p:cNvSpPr/>
          <p:nvPr/>
        </p:nvSpPr>
        <p:spPr>
          <a:xfrm flipH="1">
            <a:off x="7087515" y="2670553"/>
            <a:ext cx="1584300" cy="359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 sz="1100"/>
          </a:p>
        </p:txBody>
      </p:sp>
      <p:pic>
        <p:nvPicPr>
          <p:cNvPr id="524" name="Google Shape;524;p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835682" y="3243638"/>
            <a:ext cx="1431150" cy="6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65823" y="2020620"/>
            <a:ext cx="596850" cy="55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7"/>
          <p:cNvSpPr/>
          <p:nvPr/>
        </p:nvSpPr>
        <p:spPr>
          <a:xfrm flipH="1">
            <a:off x="5272106" y="1761922"/>
            <a:ext cx="1584300" cy="174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Workbench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8"/>
          <p:cNvSpPr txBox="1"/>
          <p:nvPr>
            <p:ph type="ctrTitle"/>
          </p:nvPr>
        </p:nvSpPr>
        <p:spPr>
          <a:xfrm>
            <a:off x="879188" y="2135381"/>
            <a:ext cx="300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0C0"/>
                </a:solidFill>
              </a:rPr>
              <a:t>Development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533" name="Google Shape;533;p88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8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9" l="13292" r="33894" t="-1910"/>
          <a:stretch/>
        </p:blipFill>
        <p:spPr>
          <a:xfrm>
            <a:off x="5143498" y="424625"/>
            <a:ext cx="3557700" cy="38577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9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89"/>
          <p:cNvSpPr/>
          <p:nvPr/>
        </p:nvSpPr>
        <p:spPr>
          <a:xfrm>
            <a:off x="6281074" y="2450111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42" name="Google Shape;542;p89"/>
          <p:cNvGrpSpPr/>
          <p:nvPr/>
        </p:nvGrpSpPr>
        <p:grpSpPr>
          <a:xfrm>
            <a:off x="2658445" y="808950"/>
            <a:ext cx="4252231" cy="3929788"/>
            <a:chOff x="1559670" y="795543"/>
            <a:chExt cx="7842550" cy="7215916"/>
          </a:xfrm>
        </p:grpSpPr>
        <p:grpSp>
          <p:nvGrpSpPr>
            <p:cNvPr id="543" name="Google Shape;543;p89"/>
            <p:cNvGrpSpPr/>
            <p:nvPr/>
          </p:nvGrpSpPr>
          <p:grpSpPr>
            <a:xfrm>
              <a:off x="1559670" y="6028262"/>
              <a:ext cx="2130361" cy="1983198"/>
              <a:chOff x="5891787" y="1696263"/>
              <a:chExt cx="3024362" cy="2815443"/>
            </a:xfrm>
          </p:grpSpPr>
          <p:sp>
            <p:nvSpPr>
              <p:cNvPr id="544" name="Google Shape;544;p8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5" name="Google Shape;545;p8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546" name="Google Shape;546;p8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47" name="Google Shape;547;p8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48" name="Google Shape;548;p8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49" name="Google Shape;549;p8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550" name="Google Shape;550;p89"/>
            <p:cNvGrpSpPr/>
            <p:nvPr/>
          </p:nvGrpSpPr>
          <p:grpSpPr>
            <a:xfrm>
              <a:off x="2600982" y="4876246"/>
              <a:ext cx="2354768" cy="2192104"/>
              <a:chOff x="5891787" y="1696263"/>
              <a:chExt cx="3024362" cy="2815443"/>
            </a:xfrm>
          </p:grpSpPr>
          <p:sp>
            <p:nvSpPr>
              <p:cNvPr id="551" name="Google Shape;551;p8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2" name="Google Shape;552;p8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553" name="Google Shape;553;p8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54" name="Google Shape;554;p8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55" name="Google Shape;555;p8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56" name="Google Shape;556;p8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557" name="Google Shape;557;p89"/>
            <p:cNvGrpSpPr/>
            <p:nvPr/>
          </p:nvGrpSpPr>
          <p:grpSpPr>
            <a:xfrm>
              <a:off x="3746361" y="3609027"/>
              <a:ext cx="2591576" cy="2412553"/>
              <a:chOff x="5891787" y="1696263"/>
              <a:chExt cx="3024362" cy="2815443"/>
            </a:xfrm>
          </p:grpSpPr>
          <p:sp>
            <p:nvSpPr>
              <p:cNvPr id="558" name="Google Shape;558;p8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9" name="Google Shape;559;p8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560" name="Google Shape;560;p8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1" name="Google Shape;561;p8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2" name="Google Shape;562;p8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3" name="Google Shape;563;p8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564" name="Google Shape;564;p89"/>
            <p:cNvGrpSpPr/>
            <p:nvPr/>
          </p:nvGrpSpPr>
          <p:grpSpPr>
            <a:xfrm>
              <a:off x="5024976" y="2272664"/>
              <a:ext cx="2776364" cy="2584576"/>
              <a:chOff x="5891787" y="1696263"/>
              <a:chExt cx="3024362" cy="2815443"/>
            </a:xfrm>
          </p:grpSpPr>
          <p:sp>
            <p:nvSpPr>
              <p:cNvPr id="565" name="Google Shape;565;p8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6" name="Google Shape;566;p8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567" name="Google Shape;567;p8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8" name="Google Shape;568;p8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69" name="Google Shape;569;p8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70" name="Google Shape;570;p8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571" name="Google Shape;571;p89"/>
            <p:cNvGrpSpPr/>
            <p:nvPr/>
          </p:nvGrpSpPr>
          <p:grpSpPr>
            <a:xfrm>
              <a:off x="6377858" y="795543"/>
              <a:ext cx="3024362" cy="2815443"/>
              <a:chOff x="5891787" y="1696263"/>
              <a:chExt cx="3024362" cy="2815443"/>
            </a:xfrm>
          </p:grpSpPr>
          <p:sp>
            <p:nvSpPr>
              <p:cNvPr id="572" name="Google Shape;572;p89"/>
              <p:cNvSpPr/>
              <p:nvPr/>
            </p:nvSpPr>
            <p:spPr>
              <a:xfrm rot="2619265">
                <a:off x="5690549" y="3642135"/>
                <a:ext cx="1987377" cy="213041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Poppins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73" name="Google Shape;573;p89"/>
              <p:cNvGrpSpPr/>
              <p:nvPr/>
            </p:nvGrpSpPr>
            <p:grpSpPr>
              <a:xfrm>
                <a:off x="6094412" y="1696263"/>
                <a:ext cx="2821737" cy="2798124"/>
                <a:chOff x="6094412" y="1696263"/>
                <a:chExt cx="2821737" cy="2798124"/>
              </a:xfrm>
            </p:grpSpPr>
            <p:sp>
              <p:nvSpPr>
                <p:cNvPr id="574" name="Google Shape;574;p89"/>
                <p:cNvSpPr/>
                <p:nvPr/>
              </p:nvSpPr>
              <p:spPr>
                <a:xfrm>
                  <a:off x="7406536" y="3016287"/>
                  <a:ext cx="1509600" cy="1478100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75" name="Google Shape;575;p89"/>
                <p:cNvSpPr/>
                <p:nvPr/>
              </p:nvSpPr>
              <p:spPr>
                <a:xfrm>
                  <a:off x="6094412" y="1696263"/>
                  <a:ext cx="2821737" cy="1320023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76" name="Google Shape;576;p89"/>
                <p:cNvSpPr/>
                <p:nvPr/>
              </p:nvSpPr>
              <p:spPr>
                <a:xfrm>
                  <a:off x="7561369" y="3155320"/>
                  <a:ext cx="1200000" cy="1200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577" name="Google Shape;577;p89"/>
                <p:cNvSpPr/>
                <p:nvPr/>
              </p:nvSpPr>
              <p:spPr>
                <a:xfrm>
                  <a:off x="6094412" y="1696263"/>
                  <a:ext cx="1312124" cy="2798038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578" name="Google Shape;578;p89"/>
          <p:cNvSpPr/>
          <p:nvPr/>
        </p:nvSpPr>
        <p:spPr>
          <a:xfrm>
            <a:off x="5522882" y="3165897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89"/>
          <p:cNvSpPr/>
          <p:nvPr/>
        </p:nvSpPr>
        <p:spPr>
          <a:xfrm>
            <a:off x="4667883" y="3799854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89"/>
          <p:cNvSpPr/>
          <p:nvPr/>
        </p:nvSpPr>
        <p:spPr>
          <a:xfrm>
            <a:off x="4052254" y="4329580"/>
            <a:ext cx="262592" cy="243271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89"/>
          <p:cNvSpPr txBox="1"/>
          <p:nvPr/>
        </p:nvSpPr>
        <p:spPr>
          <a:xfrm>
            <a:off x="7275258" y="1836668"/>
            <a:ext cx="1337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 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9"/>
          <p:cNvSpPr txBox="1"/>
          <p:nvPr/>
        </p:nvSpPr>
        <p:spPr>
          <a:xfrm>
            <a:off x="3881025" y="4629150"/>
            <a:ext cx="2497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Requirements and goals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89"/>
          <p:cNvSpPr txBox="1"/>
          <p:nvPr/>
        </p:nvSpPr>
        <p:spPr>
          <a:xfrm>
            <a:off x="4985101" y="4018041"/>
            <a:ext cx="3688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Deciding the Technology stack for console and REST API development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89"/>
          <p:cNvSpPr txBox="1"/>
          <p:nvPr/>
        </p:nvSpPr>
        <p:spPr>
          <a:xfrm>
            <a:off x="5829292" y="3355716"/>
            <a:ext cx="296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Architecture Design and Development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89"/>
          <p:cNvSpPr txBox="1"/>
          <p:nvPr/>
        </p:nvSpPr>
        <p:spPr>
          <a:xfrm>
            <a:off x="6543675" y="2584725"/>
            <a:ext cx="2442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 on Console, REST client such as Postman</a:t>
            </a:r>
            <a:endParaRPr b="1" sz="1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6" name="Google Shape;586;p89"/>
          <p:cNvSpPr txBox="1"/>
          <p:nvPr/>
        </p:nvSpPr>
        <p:spPr>
          <a:xfrm>
            <a:off x="6378310" y="179527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100"/>
          </a:p>
        </p:txBody>
      </p:sp>
      <p:sp>
        <p:nvSpPr>
          <p:cNvPr id="587" name="Google Shape;587;p89"/>
          <p:cNvSpPr txBox="1"/>
          <p:nvPr/>
        </p:nvSpPr>
        <p:spPr>
          <a:xfrm>
            <a:off x="5531432" y="2508166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100"/>
          </a:p>
        </p:txBody>
      </p:sp>
      <p:sp>
        <p:nvSpPr>
          <p:cNvPr id="588" name="Google Shape;588;p89"/>
          <p:cNvSpPr txBox="1"/>
          <p:nvPr/>
        </p:nvSpPr>
        <p:spPr>
          <a:xfrm>
            <a:off x="4747780" y="3174297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9"/>
          <p:cNvSpPr txBox="1"/>
          <p:nvPr/>
        </p:nvSpPr>
        <p:spPr>
          <a:xfrm>
            <a:off x="4060792" y="3771444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9"/>
          <p:cNvSpPr txBox="1"/>
          <p:nvPr/>
        </p:nvSpPr>
        <p:spPr>
          <a:xfrm>
            <a:off x="3402418" y="4301171"/>
            <a:ext cx="24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1" name="Google Shape;591;p89"/>
          <p:cNvGrpSpPr/>
          <p:nvPr/>
        </p:nvGrpSpPr>
        <p:grpSpPr>
          <a:xfrm>
            <a:off x="4434405" y="56019"/>
            <a:ext cx="1628779" cy="731587"/>
            <a:chOff x="5996394" y="922673"/>
            <a:chExt cx="2171706" cy="975450"/>
          </a:xfrm>
        </p:grpSpPr>
        <p:sp>
          <p:nvSpPr>
            <p:cNvPr id="592" name="Google Shape;592;p89"/>
            <p:cNvSpPr/>
            <p:nvPr/>
          </p:nvSpPr>
          <p:spPr>
            <a:xfrm>
              <a:off x="5996394" y="922673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93" name="Google Shape;593;p89"/>
            <p:cNvCxnSpPr/>
            <p:nvPr/>
          </p:nvCxnSpPr>
          <p:spPr>
            <a:xfrm>
              <a:off x="6886500" y="187604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94" name="Google Shape;594;p89"/>
          <p:cNvGrpSpPr/>
          <p:nvPr/>
        </p:nvGrpSpPr>
        <p:grpSpPr>
          <a:xfrm>
            <a:off x="3744557" y="898085"/>
            <a:ext cx="1637940" cy="731588"/>
            <a:chOff x="5030787" y="1877265"/>
            <a:chExt cx="2183920" cy="975450"/>
          </a:xfrm>
        </p:grpSpPr>
        <p:sp>
          <p:nvSpPr>
            <p:cNvPr id="595" name="Google Shape;595;p89"/>
            <p:cNvSpPr/>
            <p:nvPr/>
          </p:nvSpPr>
          <p:spPr>
            <a:xfrm>
              <a:off x="5030787" y="1877265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96" name="Google Shape;596;p89"/>
            <p:cNvCxnSpPr/>
            <p:nvPr/>
          </p:nvCxnSpPr>
          <p:spPr>
            <a:xfrm>
              <a:off x="5933107" y="283145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597" name="Google Shape;597;p89"/>
          <p:cNvGrpSpPr/>
          <p:nvPr/>
        </p:nvGrpSpPr>
        <p:grpSpPr>
          <a:xfrm>
            <a:off x="2755644" y="1686708"/>
            <a:ext cx="1918199" cy="645553"/>
            <a:chOff x="4065182" y="2756022"/>
            <a:chExt cx="2190475" cy="975450"/>
          </a:xfrm>
        </p:grpSpPr>
        <p:sp>
          <p:nvSpPr>
            <p:cNvPr id="598" name="Google Shape;598;p89"/>
            <p:cNvSpPr/>
            <p:nvPr/>
          </p:nvSpPr>
          <p:spPr>
            <a:xfrm>
              <a:off x="4065182" y="2756022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599" name="Google Shape;599;p89"/>
            <p:cNvCxnSpPr/>
            <p:nvPr/>
          </p:nvCxnSpPr>
          <p:spPr>
            <a:xfrm>
              <a:off x="4974057" y="3712008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00" name="Google Shape;600;p89"/>
          <p:cNvGrpSpPr/>
          <p:nvPr/>
        </p:nvGrpSpPr>
        <p:grpSpPr>
          <a:xfrm>
            <a:off x="2267901" y="2300934"/>
            <a:ext cx="1670332" cy="731588"/>
            <a:chOff x="3321484" y="3593750"/>
            <a:chExt cx="2227109" cy="975450"/>
          </a:xfrm>
        </p:grpSpPr>
        <p:sp>
          <p:nvSpPr>
            <p:cNvPr id="601" name="Google Shape;601;p89"/>
            <p:cNvSpPr/>
            <p:nvPr/>
          </p:nvSpPr>
          <p:spPr>
            <a:xfrm>
              <a:off x="3321484" y="3593750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02" name="Google Shape;602;p89"/>
            <p:cNvCxnSpPr/>
            <p:nvPr/>
          </p:nvCxnSpPr>
          <p:spPr>
            <a:xfrm>
              <a:off x="4266993" y="4549735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03" name="Google Shape;603;p89"/>
          <p:cNvGrpSpPr/>
          <p:nvPr/>
        </p:nvGrpSpPr>
        <p:grpSpPr>
          <a:xfrm>
            <a:off x="914394" y="2950956"/>
            <a:ext cx="2377949" cy="731588"/>
            <a:chOff x="2596540" y="4354454"/>
            <a:chExt cx="2217615" cy="975450"/>
          </a:xfrm>
        </p:grpSpPr>
        <p:sp>
          <p:nvSpPr>
            <p:cNvPr id="604" name="Google Shape;604;p89"/>
            <p:cNvSpPr/>
            <p:nvPr/>
          </p:nvSpPr>
          <p:spPr>
            <a:xfrm>
              <a:off x="2596540" y="4354454"/>
              <a:ext cx="972734" cy="975450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605" name="Google Shape;605;p89"/>
            <p:cNvCxnSpPr/>
            <p:nvPr/>
          </p:nvCxnSpPr>
          <p:spPr>
            <a:xfrm>
              <a:off x="3532555" y="5307007"/>
              <a:ext cx="1281600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06" name="Google Shape;606;p89"/>
          <p:cNvSpPr/>
          <p:nvPr/>
        </p:nvSpPr>
        <p:spPr>
          <a:xfrm>
            <a:off x="4390910" y="31951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7" name="Google Shape;607;p89"/>
          <p:cNvSpPr/>
          <p:nvPr/>
        </p:nvSpPr>
        <p:spPr>
          <a:xfrm>
            <a:off x="3720377" y="1137397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Testing</a:t>
            </a:r>
            <a:endParaRPr sz="11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8" name="Google Shape;608;p89"/>
          <p:cNvSpPr/>
          <p:nvPr/>
        </p:nvSpPr>
        <p:spPr>
          <a:xfrm>
            <a:off x="741372" y="3195546"/>
            <a:ext cx="13266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09" name="Google Shape;609;p89"/>
          <p:cNvSpPr/>
          <p:nvPr/>
        </p:nvSpPr>
        <p:spPr>
          <a:xfrm>
            <a:off x="2954600" y="1859475"/>
            <a:ext cx="693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</a:t>
            </a: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r>
              <a:rPr lang="en" sz="11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</a:t>
            </a:r>
            <a:endParaRPr sz="11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0" name="Google Shape;610;p89"/>
          <p:cNvSpPr/>
          <p:nvPr/>
        </p:nvSpPr>
        <p:spPr>
          <a:xfrm>
            <a:off x="2247595" y="2531962"/>
            <a:ext cx="81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0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p90"/>
          <p:cNvSpPr/>
          <p:nvPr/>
        </p:nvSpPr>
        <p:spPr>
          <a:xfrm>
            <a:off x="2664675" y="1195475"/>
            <a:ext cx="5454600" cy="3117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700" y="2805800"/>
            <a:ext cx="669350" cy="446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90"/>
          <p:cNvCxnSpPr/>
          <p:nvPr/>
        </p:nvCxnSpPr>
        <p:spPr>
          <a:xfrm>
            <a:off x="1565750" y="3123675"/>
            <a:ext cx="9666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0" name="Google Shape;620;p90"/>
          <p:cNvSpPr txBox="1"/>
          <p:nvPr/>
        </p:nvSpPr>
        <p:spPr>
          <a:xfrm>
            <a:off x="1497963" y="2774250"/>
            <a:ext cx="100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Request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1" name="Google Shape;621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389" y="3345695"/>
            <a:ext cx="583976" cy="405749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0"/>
          <p:cNvSpPr/>
          <p:nvPr/>
        </p:nvSpPr>
        <p:spPr>
          <a:xfrm>
            <a:off x="2991250" y="2142150"/>
            <a:ext cx="271500" cy="1975200"/>
          </a:xfrm>
          <a:prstGeom prst="rect">
            <a:avLst/>
          </a:prstGeom>
          <a:solidFill>
            <a:srgbClr val="079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90"/>
          <p:cNvSpPr/>
          <p:nvPr/>
        </p:nvSpPr>
        <p:spPr>
          <a:xfrm>
            <a:off x="5452950" y="2143400"/>
            <a:ext cx="271500" cy="1975200"/>
          </a:xfrm>
          <a:prstGeom prst="rect">
            <a:avLst/>
          </a:prstGeom>
          <a:solidFill>
            <a:srgbClr val="079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90"/>
          <p:cNvSpPr/>
          <p:nvPr/>
        </p:nvSpPr>
        <p:spPr>
          <a:xfrm>
            <a:off x="4209288" y="2169575"/>
            <a:ext cx="271500" cy="1975200"/>
          </a:xfrm>
          <a:prstGeom prst="rect">
            <a:avLst/>
          </a:prstGeom>
          <a:solidFill>
            <a:srgbClr val="FFE63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90"/>
          <p:cNvPicPr preferRelativeResize="0"/>
          <p:nvPr/>
        </p:nvPicPr>
        <p:blipFill rotWithShape="1">
          <a:blip r:embed="rId5">
            <a:alphaModFix/>
          </a:blip>
          <a:srcRect b="0" l="9305" r="0" t="12929"/>
          <a:stretch/>
        </p:blipFill>
        <p:spPr>
          <a:xfrm>
            <a:off x="6979899" y="3001624"/>
            <a:ext cx="954963" cy="5490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90"/>
          <p:cNvCxnSpPr/>
          <p:nvPr/>
        </p:nvCxnSpPr>
        <p:spPr>
          <a:xfrm>
            <a:off x="3388850" y="313297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90"/>
          <p:cNvCxnSpPr/>
          <p:nvPr/>
        </p:nvCxnSpPr>
        <p:spPr>
          <a:xfrm>
            <a:off x="4607175" y="3154025"/>
            <a:ext cx="719400" cy="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8" name="Google Shape;628;p90"/>
          <p:cNvCxnSpPr/>
          <p:nvPr/>
        </p:nvCxnSpPr>
        <p:spPr>
          <a:xfrm rot="10800000">
            <a:off x="4638400" y="3467475"/>
            <a:ext cx="669000" cy="1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" name="Google Shape;629;p90"/>
          <p:cNvCxnSpPr/>
          <p:nvPr/>
        </p:nvCxnSpPr>
        <p:spPr>
          <a:xfrm rot="10800000">
            <a:off x="3388925" y="3436825"/>
            <a:ext cx="6942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0" name="Google Shape;630;p90"/>
          <p:cNvCxnSpPr/>
          <p:nvPr/>
        </p:nvCxnSpPr>
        <p:spPr>
          <a:xfrm>
            <a:off x="5800590" y="3154025"/>
            <a:ext cx="1059000" cy="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1" name="Google Shape;631;p90"/>
          <p:cNvCxnSpPr/>
          <p:nvPr/>
        </p:nvCxnSpPr>
        <p:spPr>
          <a:xfrm rot="10800000">
            <a:off x="5818225" y="3454750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2" name="Google Shape;632;p90"/>
          <p:cNvSpPr txBox="1"/>
          <p:nvPr/>
        </p:nvSpPr>
        <p:spPr>
          <a:xfrm>
            <a:off x="1452025" y="3480075"/>
            <a:ext cx="1059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HTTP Response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90"/>
          <p:cNvSpPr txBox="1"/>
          <p:nvPr/>
        </p:nvSpPr>
        <p:spPr>
          <a:xfrm>
            <a:off x="2664675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Client 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90"/>
          <p:cNvSpPr txBox="1"/>
          <p:nvPr/>
        </p:nvSpPr>
        <p:spPr>
          <a:xfrm>
            <a:off x="3874238" y="1750575"/>
            <a:ext cx="117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Business 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90"/>
          <p:cNvSpPr txBox="1"/>
          <p:nvPr/>
        </p:nvSpPr>
        <p:spPr>
          <a:xfrm>
            <a:off x="5083818" y="1750575"/>
            <a:ext cx="12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Access Layer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6" name="Google Shape;636;p90"/>
          <p:cNvSpPr txBox="1"/>
          <p:nvPr/>
        </p:nvSpPr>
        <p:spPr>
          <a:xfrm>
            <a:off x="2829600" y="830419"/>
            <a:ext cx="2215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 Application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7" name="Google Shape;637;p90"/>
          <p:cNvSpPr txBox="1"/>
          <p:nvPr/>
        </p:nvSpPr>
        <p:spPr>
          <a:xfrm>
            <a:off x="6601724" y="1750575"/>
            <a:ext cx="12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8" name="Google Shape;638;p90"/>
          <p:cNvCxnSpPr/>
          <p:nvPr/>
        </p:nvCxnSpPr>
        <p:spPr>
          <a:xfrm rot="10800000">
            <a:off x="1555738" y="3430075"/>
            <a:ext cx="985800" cy="1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9" name="Google Shape;639;p90"/>
          <p:cNvSpPr txBox="1"/>
          <p:nvPr>
            <p:ph type="ctrTitle"/>
          </p:nvPr>
        </p:nvSpPr>
        <p:spPr>
          <a:xfrm>
            <a:off x="3388838" y="142181"/>
            <a:ext cx="3000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1700">
                <a:solidFill>
                  <a:srgbClr val="0070C0"/>
                </a:solidFill>
              </a:rPr>
              <a:t>System Architecture</a:t>
            </a:r>
            <a:endParaRPr sz="1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1"/>
          <p:cNvSpPr txBox="1"/>
          <p:nvPr>
            <p:ph type="ctrTitle"/>
          </p:nvPr>
        </p:nvSpPr>
        <p:spPr>
          <a:xfrm>
            <a:off x="829876" y="1696742"/>
            <a:ext cx="25683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Challenges </a:t>
            </a:r>
            <a:br>
              <a:rPr lang="en" sz="3300">
                <a:solidFill>
                  <a:srgbClr val="0078C4"/>
                </a:solidFill>
              </a:rPr>
            </a:br>
            <a:r>
              <a:rPr lang="en" sz="3300">
                <a:solidFill>
                  <a:srgbClr val="0078C4"/>
                </a:solidFill>
              </a:rPr>
              <a:t>&amp;</a:t>
            </a:r>
            <a:br>
              <a:rPr lang="en" sz="3300">
                <a:solidFill>
                  <a:srgbClr val="0078C4"/>
                </a:solidFill>
              </a:rPr>
            </a:br>
            <a:r>
              <a:rPr lang="en" sz="3300">
                <a:solidFill>
                  <a:srgbClr val="0078C4"/>
                </a:solidFill>
              </a:rPr>
              <a:t>Learnings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646" name="Google Shape;646;p91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7" name="Google Shape;647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7" r="11849" t="299"/>
          <a:stretch/>
        </p:blipFill>
        <p:spPr>
          <a:xfrm>
            <a:off x="4281323" y="771450"/>
            <a:ext cx="3557700" cy="38577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/>
          <p:nvPr>
            <p:ph type="ctrTitle"/>
          </p:nvPr>
        </p:nvSpPr>
        <p:spPr>
          <a:xfrm>
            <a:off x="329106" y="133957"/>
            <a:ext cx="5600700" cy="38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79FFF"/>
                </a:solidFill>
                <a:latin typeface="Poppins"/>
                <a:ea typeface="Poppins"/>
                <a:cs typeface="Poppins"/>
                <a:sym typeface="Poppins"/>
              </a:rPr>
              <a:t>Challenges and Learnings</a:t>
            </a:r>
            <a:endParaRPr b="1" sz="2300">
              <a:solidFill>
                <a:srgbClr val="079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4" name="Google Shape;654;p92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55" name="Google Shape;655;p92"/>
          <p:cNvGraphicFramePr/>
          <p:nvPr/>
        </p:nvGraphicFramePr>
        <p:xfrm>
          <a:off x="234891" y="6467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{FE4D1FEE-2360-4922-BFAC-84FEFDCE0DC5}</a:tableStyleId>
              </a:tblPr>
              <a:tblGrid>
                <a:gridCol w="2084125"/>
                <a:gridCol w="4212025"/>
                <a:gridCol w="2427650"/>
              </a:tblGrid>
              <a:tr h="44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Challenges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Learnings</a:t>
                      </a:r>
                      <a:endParaRPr sz="1100"/>
                    </a:p>
                  </a:txBody>
                  <a:tcPr marT="68575" marB="68575" marR="68575" marL="68575"/>
                </a:tc>
              </a:tr>
              <a:tr h="114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Week1</a:t>
                      </a:r>
                      <a:endParaRPr b="1" sz="18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the client requirements, i.e., problem statement.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Coming up with convincing UML Diagrams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UNIX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GIT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UML Diagrams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</a:tr>
              <a:tr h="13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Week2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Installation of various softwares in multiple environments.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 application development using the specified layered architecture.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Collaboration issues such as merge conflicts in Git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Migration from POS application to RESTful api’s</a:t>
                      </a:r>
                      <a:endParaRPr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Jersey validation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Core Java 8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OOPs Concepts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MySQL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REST API development using Jersey and DropWizard</a:t>
                      </a:r>
                      <a:endParaRPr sz="12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413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oppins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Maven</a:t>
                      </a:r>
                      <a:endParaRPr sz="12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75"/>
          <p:cNvSpPr txBox="1"/>
          <p:nvPr>
            <p:ph type="title"/>
          </p:nvPr>
        </p:nvSpPr>
        <p:spPr>
          <a:xfrm>
            <a:off x="391964" y="330947"/>
            <a:ext cx="255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None/>
            </a:pPr>
            <a:r>
              <a:rPr lang="en" sz="2100">
                <a:solidFill>
                  <a:srgbClr val="079FFF"/>
                </a:solidFill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1500">
              <a:solidFill>
                <a:srgbClr val="079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1" name="Google Shape;33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9706" y="313257"/>
            <a:ext cx="5335800" cy="36528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28000" stPos="0" sy="-100000" ky="0"/>
          </a:effectLst>
        </p:spPr>
      </p:pic>
      <p:sp>
        <p:nvSpPr>
          <p:cNvPr id="332" name="Google Shape;332;p75"/>
          <p:cNvSpPr/>
          <p:nvPr/>
        </p:nvSpPr>
        <p:spPr>
          <a:xfrm>
            <a:off x="99150" y="817088"/>
            <a:ext cx="3408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Flipkart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Balyan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Coordinator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Deepika Gajaraj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Shree Laxmi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1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3"/>
          <p:cNvSpPr txBox="1"/>
          <p:nvPr>
            <p:ph idx="12" type="sldNum"/>
          </p:nvPr>
        </p:nvSpPr>
        <p:spPr>
          <a:xfrm>
            <a:off x="6354344" y="3497413"/>
            <a:ext cx="411600" cy="2952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Poppins Medium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93"/>
          <p:cNvSpPr txBox="1"/>
          <p:nvPr/>
        </p:nvSpPr>
        <p:spPr>
          <a:xfrm>
            <a:off x="833525" y="1976725"/>
            <a:ext cx="342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78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UML Diagrams</a:t>
            </a:r>
            <a:endParaRPr sz="1100"/>
          </a:p>
        </p:txBody>
      </p:sp>
      <p:pic>
        <p:nvPicPr>
          <p:cNvPr id="663" name="Google Shape;66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606" y="754856"/>
            <a:ext cx="3090244" cy="309024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3"/>
          <p:cNvSpPr txBox="1"/>
          <p:nvPr/>
        </p:nvSpPr>
        <p:spPr>
          <a:xfrm>
            <a:off x="261275" y="4213500"/>
            <a:ext cx="869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Git Repo Link-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https://github.com/prachibajpai01/CRS-Flipkart-REPO-Group7/tree/main/CRS-Group-7-Flipkart-UML-Artifacts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477" y="0"/>
            <a:ext cx="50910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4"/>
          <p:cNvSpPr txBox="1"/>
          <p:nvPr/>
        </p:nvSpPr>
        <p:spPr>
          <a:xfrm>
            <a:off x="88100" y="494700"/>
            <a:ext cx="20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Admin Usecase Diagram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185" y="0"/>
            <a:ext cx="58576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95"/>
          <p:cNvSpPr txBox="1"/>
          <p:nvPr/>
        </p:nvSpPr>
        <p:spPr>
          <a:xfrm>
            <a:off x="-33875" y="514350"/>
            <a:ext cx="20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Student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Usecase Diagram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14" y="0"/>
            <a:ext cx="60049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6"/>
          <p:cNvSpPr txBox="1"/>
          <p:nvPr/>
        </p:nvSpPr>
        <p:spPr>
          <a:xfrm>
            <a:off x="88100" y="494700"/>
            <a:ext cx="159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Professor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Usecase Diagram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50" y="0"/>
            <a:ext cx="7553751" cy="54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7"/>
          <p:cNvSpPr txBox="1"/>
          <p:nvPr/>
        </p:nvSpPr>
        <p:spPr>
          <a:xfrm>
            <a:off x="135550" y="738650"/>
            <a:ext cx="12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Class Diagram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0"/>
            <a:ext cx="85206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25" y="33150"/>
            <a:ext cx="6906826" cy="52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50" y="0"/>
            <a:ext cx="88706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750" y="0"/>
            <a:ext cx="5466500" cy="55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527" y="0"/>
            <a:ext cx="56609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50" l="0" r="0" t="-1449"/>
          <a:stretch/>
        </p:blipFill>
        <p:spPr>
          <a:xfrm>
            <a:off x="4400550" y="0"/>
            <a:ext cx="4743600" cy="51435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39" name="Google Shape;339;p76"/>
          <p:cNvSpPr txBox="1"/>
          <p:nvPr>
            <p:ph type="ctrTitle"/>
          </p:nvPr>
        </p:nvSpPr>
        <p:spPr>
          <a:xfrm>
            <a:off x="457573" y="78075"/>
            <a:ext cx="3377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oppins Medium"/>
              <a:buNone/>
            </a:pPr>
            <a:r>
              <a:rPr lang="en" sz="2600">
                <a:solidFill>
                  <a:srgbClr val="0078C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Agenda</a:t>
            </a:r>
            <a:endParaRPr sz="2100">
              <a:solidFill>
                <a:srgbClr val="0078C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40" name="Google Shape;340;p76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76"/>
          <p:cNvSpPr txBox="1"/>
          <p:nvPr/>
        </p:nvSpPr>
        <p:spPr>
          <a:xfrm>
            <a:off x="914403" y="1091161"/>
            <a:ext cx="2965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pSp>
        <p:nvGrpSpPr>
          <p:cNvPr id="342" name="Google Shape;342;p76"/>
          <p:cNvGrpSpPr/>
          <p:nvPr/>
        </p:nvGrpSpPr>
        <p:grpSpPr>
          <a:xfrm>
            <a:off x="387347" y="639224"/>
            <a:ext cx="3524384" cy="3230630"/>
            <a:chOff x="516463" y="962766"/>
            <a:chExt cx="4699179" cy="4307507"/>
          </a:xfrm>
        </p:grpSpPr>
        <p:sp>
          <p:nvSpPr>
            <p:cNvPr id="343" name="Google Shape;343;p76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4" name="Google Shape;344;p76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5" name="Google Shape;345;p76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6" name="Google Shape;346;p76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7" name="Google Shape;347;p76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8" name="Google Shape;348;p76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49" name="Google Shape;349;p76"/>
            <p:cNvSpPr/>
            <p:nvPr/>
          </p:nvSpPr>
          <p:spPr>
            <a:xfrm>
              <a:off x="516463" y="4827473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350" name="Google Shape;350;p76"/>
            <p:cNvSpPr txBox="1"/>
            <p:nvPr/>
          </p:nvSpPr>
          <p:spPr>
            <a:xfrm>
              <a:off x="1253067" y="999450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 sz="1100"/>
            </a:p>
          </p:txBody>
        </p:sp>
        <p:sp>
          <p:nvSpPr>
            <p:cNvPr id="351" name="Google Shape;351;p76"/>
            <p:cNvSpPr txBox="1"/>
            <p:nvPr/>
          </p:nvSpPr>
          <p:spPr>
            <a:xfrm>
              <a:off x="1261342" y="1560339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 sz="1100"/>
            </a:p>
          </p:txBody>
        </p:sp>
        <p:sp>
          <p:nvSpPr>
            <p:cNvPr id="352" name="Google Shape;352;p76"/>
            <p:cNvSpPr txBox="1"/>
            <p:nvPr/>
          </p:nvSpPr>
          <p:spPr>
            <a:xfrm>
              <a:off x="1261342" y="2160318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Team Structure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3" name="Google Shape;353;p76"/>
            <p:cNvSpPr txBox="1"/>
            <p:nvPr/>
          </p:nvSpPr>
          <p:spPr>
            <a:xfrm>
              <a:off x="1253067" y="2696929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Problem Statement</a:t>
              </a:r>
              <a:endParaRPr sz="1100"/>
            </a:p>
          </p:txBody>
        </p:sp>
        <p:sp>
          <p:nvSpPr>
            <p:cNvPr id="354" name="Google Shape;354;p76"/>
            <p:cNvSpPr txBox="1"/>
            <p:nvPr/>
          </p:nvSpPr>
          <p:spPr>
            <a:xfrm>
              <a:off x="1261342" y="3245802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 sz="1100"/>
            </a:p>
          </p:txBody>
        </p:sp>
        <p:sp>
          <p:nvSpPr>
            <p:cNvPr id="355" name="Google Shape;355;p76"/>
            <p:cNvSpPr txBox="1"/>
            <p:nvPr/>
          </p:nvSpPr>
          <p:spPr>
            <a:xfrm>
              <a:off x="1253054" y="3794568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 sz="1100"/>
            </a:p>
          </p:txBody>
        </p:sp>
        <p:sp>
          <p:nvSpPr>
            <p:cNvPr id="356" name="Google Shape;356;p76"/>
            <p:cNvSpPr txBox="1"/>
            <p:nvPr/>
          </p:nvSpPr>
          <p:spPr>
            <a:xfrm>
              <a:off x="1261342" y="4343309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evelopment</a:t>
              </a:r>
              <a:endParaRPr sz="1100"/>
            </a:p>
          </p:txBody>
        </p:sp>
        <p:sp>
          <p:nvSpPr>
            <p:cNvPr id="357" name="Google Shape;357;p76"/>
            <p:cNvSpPr txBox="1"/>
            <p:nvPr/>
          </p:nvSpPr>
          <p:spPr>
            <a:xfrm>
              <a:off x="1253054" y="4880551"/>
              <a:ext cx="39543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 sz="1100"/>
            </a:p>
          </p:txBody>
        </p:sp>
        <p:sp>
          <p:nvSpPr>
            <p:cNvPr id="358" name="Google Shape;358;p76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</p:grpSp>
      <p:sp>
        <p:nvSpPr>
          <p:cNvPr id="359" name="Google Shape;359;p76"/>
          <p:cNvSpPr/>
          <p:nvPr/>
        </p:nvSpPr>
        <p:spPr>
          <a:xfrm>
            <a:off x="387347" y="3961229"/>
            <a:ext cx="412800" cy="332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09</a:t>
            </a:r>
            <a:endParaRPr b="1" sz="12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60" name="Google Shape;360;p76"/>
          <p:cNvSpPr txBox="1"/>
          <p:nvPr/>
        </p:nvSpPr>
        <p:spPr>
          <a:xfrm>
            <a:off x="945916" y="3994812"/>
            <a:ext cx="296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75" y="-74550"/>
            <a:ext cx="5897224" cy="53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4"/>
          <p:cNvSpPr txBox="1"/>
          <p:nvPr>
            <p:ph type="ctrTitle"/>
          </p:nvPr>
        </p:nvSpPr>
        <p:spPr>
          <a:xfrm>
            <a:off x="1096310" y="1710356"/>
            <a:ext cx="24366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Demo</a:t>
            </a:r>
            <a:endParaRPr sz="3300">
              <a:solidFill>
                <a:srgbClr val="0078C4"/>
              </a:solidFill>
            </a:endParaRPr>
          </a:p>
          <a:p>
            <a:pPr indent="-311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C4"/>
              </a:buClr>
              <a:buSzPts val="2300"/>
              <a:buAutoNum type="arabicPeriod"/>
            </a:pPr>
            <a:r>
              <a:rPr lang="en" sz="2300">
                <a:solidFill>
                  <a:srgbClr val="0078C4"/>
                </a:solidFill>
              </a:rPr>
              <a:t>POS</a:t>
            </a:r>
            <a:endParaRPr sz="2300">
              <a:solidFill>
                <a:srgbClr val="0078C4"/>
              </a:solidFill>
            </a:endParaRPr>
          </a:p>
          <a:p>
            <a:pPr indent="-3111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C4"/>
              </a:buClr>
              <a:buSzPts val="2300"/>
              <a:buAutoNum type="arabicPeriod"/>
            </a:pPr>
            <a:r>
              <a:rPr lang="en" sz="2300">
                <a:solidFill>
                  <a:srgbClr val="0078C4"/>
                </a:solidFill>
              </a:rPr>
              <a:t>Dropwizard</a:t>
            </a:r>
            <a:endParaRPr sz="2300">
              <a:solidFill>
                <a:srgbClr val="0078C4"/>
              </a:solidFill>
            </a:endParaRPr>
          </a:p>
        </p:txBody>
      </p:sp>
      <p:sp>
        <p:nvSpPr>
          <p:cNvPr id="727" name="Google Shape;727;p104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10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7" r="4396" t="0"/>
          <a:stretch/>
        </p:blipFill>
        <p:spPr>
          <a:xfrm>
            <a:off x="4671898" y="562475"/>
            <a:ext cx="3557700" cy="38577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729" name="Google Shape;729;p104"/>
          <p:cNvSpPr txBox="1"/>
          <p:nvPr/>
        </p:nvSpPr>
        <p:spPr>
          <a:xfrm>
            <a:off x="277850" y="4669125"/>
            <a:ext cx="72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Git Repo Link- </a:t>
            </a:r>
            <a:r>
              <a:rPr lang="en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https://github.com/prachibajpai01/CRS-Flipkart-REPO-Group7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05"/>
          <p:cNvSpPr txBox="1"/>
          <p:nvPr>
            <p:ph type="ctrTitle"/>
          </p:nvPr>
        </p:nvSpPr>
        <p:spPr>
          <a:xfrm>
            <a:off x="1009957" y="2069571"/>
            <a:ext cx="71217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 Medium"/>
              <a:buNone/>
            </a:pPr>
            <a:r>
              <a:rPr lang="en" sz="3600"/>
              <a:t>Thank you</a:t>
            </a:r>
            <a:endParaRPr/>
          </a:p>
        </p:txBody>
      </p:sp>
      <p:sp>
        <p:nvSpPr>
          <p:cNvPr id="736" name="Google Shape;736;p105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105"/>
          <p:cNvSpPr txBox="1"/>
          <p:nvPr/>
        </p:nvSpPr>
        <p:spPr>
          <a:xfrm>
            <a:off x="3074000" y="1936825"/>
            <a:ext cx="334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Poppins"/>
                <a:ea typeface="Poppins"/>
                <a:cs typeface="Poppins"/>
                <a:sym typeface="Poppins"/>
              </a:rPr>
              <a:t>(“THANK YOU”);</a:t>
            </a:r>
            <a:endParaRPr sz="2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7"/>
          <p:cNvSpPr txBox="1"/>
          <p:nvPr>
            <p:ph type="ctrTitle"/>
          </p:nvPr>
        </p:nvSpPr>
        <p:spPr>
          <a:xfrm>
            <a:off x="974601" y="2048275"/>
            <a:ext cx="27402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Our Journey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367" name="Google Shape;367;p77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" name="Google Shape;368;p7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3" l="48440" r="3142" t="263"/>
          <a:stretch/>
        </p:blipFill>
        <p:spPr>
          <a:xfrm>
            <a:off x="4367025" y="687825"/>
            <a:ext cx="3496200" cy="376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8"/>
          <p:cNvSpPr txBox="1"/>
          <p:nvPr>
            <p:ph type="title"/>
          </p:nvPr>
        </p:nvSpPr>
        <p:spPr>
          <a:xfrm>
            <a:off x="514350" y="112650"/>
            <a:ext cx="7257000" cy="3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79FFF"/>
                </a:solidFill>
              </a:rPr>
              <a:t>ACTION PLAN</a:t>
            </a:r>
            <a:endParaRPr sz="2400">
              <a:solidFill>
                <a:srgbClr val="079FFF"/>
              </a:solidFill>
            </a:endParaRPr>
          </a:p>
        </p:txBody>
      </p:sp>
      <p:sp>
        <p:nvSpPr>
          <p:cNvPr id="375" name="Google Shape;375;p78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6" name="Google Shape;376;p78"/>
          <p:cNvGraphicFramePr/>
          <p:nvPr/>
        </p:nvGraphicFramePr>
        <p:xfrm>
          <a:off x="439416" y="7489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{FE4D1FEE-2360-4922-BFAC-84FEFDCE0DC5}</a:tableStyleId>
              </a:tblPr>
              <a:tblGrid>
                <a:gridCol w="1920825"/>
                <a:gridCol w="2730950"/>
                <a:gridCol w="3230375"/>
              </a:tblGrid>
              <a:tr h="40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Modules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Description</a:t>
                      </a:r>
                      <a:endParaRPr sz="1100"/>
                    </a:p>
                  </a:txBody>
                  <a:tcPr marT="68575" marB="68575" marR="68575" marL="68575"/>
                </a:tc>
              </a:tr>
              <a:tr h="141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Week1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UNIX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GIT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UML Diagrams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Unix and Git commands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Making a git repository and start working through it.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Requirement understanding and UML diagram design</a:t>
                      </a:r>
                      <a:endParaRPr sz="1100"/>
                    </a:p>
                  </a:txBody>
                  <a:tcPr marT="68575" marB="68575" marR="68575" marL="68575"/>
                </a:tc>
              </a:tr>
              <a:tr h="227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Week2</a:t>
                      </a:r>
                      <a:endParaRPr sz="1100"/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Java 8 features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Interfaces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Collections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Exceptions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Packages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SQL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Logger</a:t>
                      </a:r>
                      <a:endParaRPr sz="14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Jersey and DropWizard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Developing a POS Application using Java and MySQL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Understanding Java 8 features and collections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2540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Poppins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REST API Development using       Jersey and DropWizard       framework</a:t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9"/>
          <p:cNvSpPr/>
          <p:nvPr/>
        </p:nvSpPr>
        <p:spPr>
          <a:xfrm>
            <a:off x="2032455" y="3720581"/>
            <a:ext cx="4995000" cy="536100"/>
          </a:xfrm>
          <a:prstGeom prst="trapezoid">
            <a:avLst>
              <a:gd fmla="val 79447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460,800 SECONDS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3" name="Google Shape;383;p79"/>
          <p:cNvSpPr txBox="1"/>
          <p:nvPr>
            <p:ph type="ctrTitle"/>
          </p:nvPr>
        </p:nvSpPr>
        <p:spPr>
          <a:xfrm>
            <a:off x="0" y="162098"/>
            <a:ext cx="91440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lang="en" sz="2400">
                <a:solidFill>
                  <a:srgbClr val="0078C4"/>
                </a:solidFill>
              </a:rPr>
              <a:t>2 WEEK</a:t>
            </a:r>
            <a:r>
              <a:rPr lang="en" sz="2400">
                <a:solidFill>
                  <a:srgbClr val="0078C4"/>
                </a:solidFill>
              </a:rPr>
              <a:t>S OF TRAINING + PROJECT CRS</a:t>
            </a:r>
            <a:br>
              <a:rPr lang="en" sz="2400">
                <a:solidFill>
                  <a:srgbClr val="0078C4"/>
                </a:solidFill>
              </a:rPr>
            </a:br>
            <a:endParaRPr sz="2400">
              <a:solidFill>
                <a:srgbClr val="0078C4"/>
              </a:solidFill>
            </a:endParaRPr>
          </a:p>
        </p:txBody>
      </p:sp>
      <p:sp>
        <p:nvSpPr>
          <p:cNvPr id="384" name="Google Shape;384;p79"/>
          <p:cNvSpPr/>
          <p:nvPr/>
        </p:nvSpPr>
        <p:spPr>
          <a:xfrm>
            <a:off x="2558242" y="3048490"/>
            <a:ext cx="4012800" cy="563400"/>
          </a:xfrm>
          <a:prstGeom prst="trapezoid">
            <a:avLst>
              <a:gd fmla="val 79447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79"/>
          <p:cNvSpPr/>
          <p:nvPr/>
        </p:nvSpPr>
        <p:spPr>
          <a:xfrm>
            <a:off x="3081944" y="2443536"/>
            <a:ext cx="2980200" cy="536100"/>
          </a:xfrm>
          <a:prstGeom prst="trapezoid">
            <a:avLst>
              <a:gd fmla="val 80814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6" name="Google Shape;386;p79"/>
          <p:cNvSpPr/>
          <p:nvPr/>
        </p:nvSpPr>
        <p:spPr>
          <a:xfrm>
            <a:off x="3568238" y="1821694"/>
            <a:ext cx="2032500" cy="540600"/>
          </a:xfrm>
          <a:prstGeom prst="trapezoid">
            <a:avLst>
              <a:gd fmla="val 80134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7" name="Google Shape;387;p79"/>
          <p:cNvSpPr txBox="1"/>
          <p:nvPr/>
        </p:nvSpPr>
        <p:spPr>
          <a:xfrm>
            <a:off x="3755274" y="1897635"/>
            <a:ext cx="1658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14 DAYS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8" name="Google Shape;388;p79"/>
          <p:cNvSpPr txBox="1"/>
          <p:nvPr/>
        </p:nvSpPr>
        <p:spPr>
          <a:xfrm>
            <a:off x="3568238" y="2486605"/>
            <a:ext cx="2032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128 HOURS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9" name="Google Shape;389;p79"/>
          <p:cNvSpPr txBox="1"/>
          <p:nvPr/>
        </p:nvSpPr>
        <p:spPr>
          <a:xfrm>
            <a:off x="3081944" y="3125951"/>
            <a:ext cx="2980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7680 MINUTES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0" name="Google Shape;390;p79"/>
          <p:cNvSpPr/>
          <p:nvPr/>
        </p:nvSpPr>
        <p:spPr>
          <a:xfrm>
            <a:off x="1548244" y="4365497"/>
            <a:ext cx="6022500" cy="567600"/>
          </a:xfrm>
          <a:prstGeom prst="trapezoid">
            <a:avLst>
              <a:gd fmla="val 75512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79"/>
          <p:cNvSpPr/>
          <p:nvPr/>
        </p:nvSpPr>
        <p:spPr>
          <a:xfrm>
            <a:off x="4034791" y="1084811"/>
            <a:ext cx="1102500" cy="676200"/>
          </a:xfrm>
          <a:prstGeom prst="triangle">
            <a:avLst>
              <a:gd fmla="val 47763" name="adj"/>
            </a:avLst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79"/>
          <p:cNvSpPr txBox="1"/>
          <p:nvPr/>
        </p:nvSpPr>
        <p:spPr>
          <a:xfrm>
            <a:off x="2217377" y="4298041"/>
            <a:ext cx="49950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Medium"/>
              <a:buNone/>
            </a:pPr>
            <a:r>
              <a:rPr b="0" i="0" lang="en" sz="2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93" name="Google Shape;393;p79"/>
          <p:cNvSpPr txBox="1"/>
          <p:nvPr/>
        </p:nvSpPr>
        <p:spPr>
          <a:xfrm>
            <a:off x="3742763" y="1349569"/>
            <a:ext cx="165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GOAL</a:t>
            </a:r>
            <a:endParaRPr sz="1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0"/>
          <p:cNvSpPr txBox="1"/>
          <p:nvPr>
            <p:ph type="ctrTitle"/>
          </p:nvPr>
        </p:nvSpPr>
        <p:spPr>
          <a:xfrm>
            <a:off x="770398" y="2061682"/>
            <a:ext cx="3230100" cy="14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b="1" lang="en" sz="35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  <a:endParaRPr b="1" sz="120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80"/>
          <p:cNvSpPr txBox="1"/>
          <p:nvPr>
            <p:ph idx="12" type="sldNum"/>
          </p:nvPr>
        </p:nvSpPr>
        <p:spPr>
          <a:xfrm>
            <a:off x="8421624" y="4732020"/>
            <a:ext cx="205800" cy="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2" r="11345" t="0"/>
          <a:stretch/>
        </p:blipFill>
        <p:spPr>
          <a:xfrm>
            <a:off x="4575265" y="0"/>
            <a:ext cx="4565400" cy="51435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81"/>
          <p:cNvPicPr preferRelativeResize="0"/>
          <p:nvPr/>
        </p:nvPicPr>
        <p:blipFill rotWithShape="1">
          <a:blip r:embed="rId3">
            <a:alphaModFix/>
          </a:blip>
          <a:srcRect b="0" l="0" r="0" t="9247"/>
          <a:stretch/>
        </p:blipFill>
        <p:spPr>
          <a:xfrm>
            <a:off x="2382750" y="222200"/>
            <a:ext cx="1650950" cy="1997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7" name="Google Shape;40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825" y="256600"/>
            <a:ext cx="1758825" cy="19976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8" name="Google Shape;408;p81"/>
          <p:cNvPicPr preferRelativeResize="0"/>
          <p:nvPr/>
        </p:nvPicPr>
        <p:blipFill rotWithShape="1">
          <a:blip r:embed="rId5">
            <a:alphaModFix/>
          </a:blip>
          <a:srcRect b="34342" l="17590" r="20208" t="9173"/>
          <a:stretch/>
        </p:blipFill>
        <p:spPr>
          <a:xfrm>
            <a:off x="154975" y="184813"/>
            <a:ext cx="1711649" cy="207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9" name="Google Shape;409;p81"/>
          <p:cNvPicPr preferRelativeResize="0"/>
          <p:nvPr/>
        </p:nvPicPr>
        <p:blipFill rotWithShape="1">
          <a:blip r:embed="rId6">
            <a:alphaModFix/>
          </a:blip>
          <a:srcRect b="9456" l="4432" r="14838" t="17062"/>
          <a:stretch/>
        </p:blipFill>
        <p:spPr>
          <a:xfrm>
            <a:off x="6879025" y="253625"/>
            <a:ext cx="1650950" cy="20036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0" name="Google Shape;410;p81"/>
          <p:cNvPicPr preferRelativeResize="0"/>
          <p:nvPr/>
        </p:nvPicPr>
        <p:blipFill rotWithShape="1">
          <a:blip r:embed="rId7">
            <a:alphaModFix/>
          </a:blip>
          <a:srcRect b="10984" l="0" r="2257" t="0"/>
          <a:stretch/>
        </p:blipFill>
        <p:spPr>
          <a:xfrm>
            <a:off x="77625" y="2770750"/>
            <a:ext cx="1519250" cy="1844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1" name="Google Shape;411;p81"/>
          <p:cNvPicPr preferRelativeResize="0"/>
          <p:nvPr/>
        </p:nvPicPr>
        <p:blipFill rotWithShape="1">
          <a:blip r:embed="rId8">
            <a:alphaModFix/>
          </a:blip>
          <a:srcRect b="-604" l="7151" r="4235" t="3157"/>
          <a:stretch/>
        </p:blipFill>
        <p:spPr>
          <a:xfrm>
            <a:off x="1767100" y="2728625"/>
            <a:ext cx="1758825" cy="19289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p81"/>
          <p:cNvPicPr preferRelativeResize="0"/>
          <p:nvPr/>
        </p:nvPicPr>
        <p:blipFill rotWithShape="1">
          <a:blip r:embed="rId9">
            <a:alphaModFix/>
          </a:blip>
          <a:srcRect b="22857" l="27162" r="14562" t="36850"/>
          <a:stretch/>
        </p:blipFill>
        <p:spPr>
          <a:xfrm>
            <a:off x="5469275" y="2656901"/>
            <a:ext cx="1711650" cy="2072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3" name="Google Shape;413;p81"/>
          <p:cNvPicPr preferRelativeResize="0"/>
          <p:nvPr/>
        </p:nvPicPr>
        <p:blipFill rotWithShape="1">
          <a:blip r:embed="rId10">
            <a:alphaModFix/>
          </a:blip>
          <a:srcRect b="14015" l="19801" r="11133" t="0"/>
          <a:stretch/>
        </p:blipFill>
        <p:spPr>
          <a:xfrm>
            <a:off x="7404125" y="2656888"/>
            <a:ext cx="1650949" cy="207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4" name="Google Shape;414;p81"/>
          <p:cNvSpPr txBox="1"/>
          <p:nvPr/>
        </p:nvSpPr>
        <p:spPr>
          <a:xfrm>
            <a:off x="198775" y="2219850"/>
            <a:ext cx="134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Prachi Bajpai</a:t>
            </a:r>
            <a:endParaRPr b="1" sz="1300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Team Leader</a:t>
            </a:r>
            <a:endParaRPr b="1" sz="1300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5" name="Google Shape;415;p81"/>
          <p:cNvSpPr txBox="1"/>
          <p:nvPr/>
        </p:nvSpPr>
        <p:spPr>
          <a:xfrm>
            <a:off x="2534575" y="2274138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Akashdeep singh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6" name="Google Shape;416;p81"/>
          <p:cNvSpPr txBox="1"/>
          <p:nvPr/>
        </p:nvSpPr>
        <p:spPr>
          <a:xfrm>
            <a:off x="4714875" y="2274150"/>
            <a:ext cx="12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Kanishka gupta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7" name="Google Shape;417;p81"/>
          <p:cNvSpPr txBox="1"/>
          <p:nvPr/>
        </p:nvSpPr>
        <p:spPr>
          <a:xfrm>
            <a:off x="6992150" y="2274150"/>
            <a:ext cx="14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Meruva Anusha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8" name="Google Shape;418;p81"/>
          <p:cNvSpPr txBox="1"/>
          <p:nvPr/>
        </p:nvSpPr>
        <p:spPr>
          <a:xfrm>
            <a:off x="115950" y="4657575"/>
            <a:ext cx="12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Vivek Sadineni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19" name="Google Shape;419;p81"/>
          <p:cNvSpPr txBox="1"/>
          <p:nvPr/>
        </p:nvSpPr>
        <p:spPr>
          <a:xfrm>
            <a:off x="5588000" y="4729325"/>
            <a:ext cx="14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Shaurrya lakhanpal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0" name="Google Shape;420;p81"/>
          <p:cNvSpPr txBox="1"/>
          <p:nvPr/>
        </p:nvSpPr>
        <p:spPr>
          <a:xfrm>
            <a:off x="1909413" y="4657575"/>
            <a:ext cx="14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SANIDHYA SINGH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1" name="Google Shape;421;p81"/>
          <p:cNvSpPr txBox="1"/>
          <p:nvPr/>
        </p:nvSpPr>
        <p:spPr>
          <a:xfrm>
            <a:off x="7555950" y="4729325"/>
            <a:ext cx="13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RAVURI DHANUSH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2" name="Google Shape;422;p81"/>
          <p:cNvPicPr preferRelativeResize="0"/>
          <p:nvPr/>
        </p:nvPicPr>
        <p:blipFill rotWithShape="1">
          <a:blip r:embed="rId11">
            <a:alphaModFix/>
          </a:blip>
          <a:srcRect b="51370" l="15106" r="16103" t="-51370"/>
          <a:stretch/>
        </p:blipFill>
        <p:spPr>
          <a:xfrm>
            <a:off x="3641775" y="514350"/>
            <a:ext cx="1711650" cy="4269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3" name="Google Shape;423;p81"/>
          <p:cNvSpPr txBox="1"/>
          <p:nvPr/>
        </p:nvSpPr>
        <p:spPr>
          <a:xfrm>
            <a:off x="3726213" y="4783825"/>
            <a:ext cx="15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D9EAD3"/>
                </a:highlight>
                <a:latin typeface="Amatic SC"/>
                <a:ea typeface="Amatic SC"/>
                <a:cs typeface="Amatic SC"/>
                <a:sym typeface="Amatic SC"/>
              </a:rPr>
              <a:t>AYUSH MAHAJAN</a:t>
            </a:r>
            <a:endParaRPr b="1">
              <a:highlight>
                <a:srgbClr val="D9EAD3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2"/>
          <p:cNvSpPr txBox="1"/>
          <p:nvPr>
            <p:ph type="ctrTitle"/>
          </p:nvPr>
        </p:nvSpPr>
        <p:spPr>
          <a:xfrm>
            <a:off x="847165" y="2049568"/>
            <a:ext cx="2897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Poppins Medium"/>
              <a:buNone/>
            </a:pPr>
            <a:r>
              <a:rPr lang="en" sz="3300">
                <a:solidFill>
                  <a:srgbClr val="0078C4"/>
                </a:solidFill>
              </a:rPr>
              <a:t>Project Goals</a:t>
            </a:r>
            <a:endParaRPr>
              <a:solidFill>
                <a:srgbClr val="0078C4"/>
              </a:solidFill>
            </a:endParaRPr>
          </a:p>
        </p:txBody>
      </p:sp>
      <p:sp>
        <p:nvSpPr>
          <p:cNvPr id="430" name="Google Shape;430;p82"/>
          <p:cNvSpPr txBox="1"/>
          <p:nvPr>
            <p:ph idx="12" type="sldNum"/>
          </p:nvPr>
        </p:nvSpPr>
        <p:spPr>
          <a:xfrm>
            <a:off x="6316218" y="3549015"/>
            <a:ext cx="154500" cy="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1" name="Google Shape;431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7" r="8799" t="0"/>
          <a:stretch/>
        </p:blipFill>
        <p:spPr>
          <a:xfrm>
            <a:off x="4714873" y="642900"/>
            <a:ext cx="3557700" cy="38577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